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Poppins Light"/>
      <p:regular r:id="rId24"/>
      <p:bold r:id="rId25"/>
      <p:italic r:id="rId26"/>
      <p:boldItalic r:id="rId27"/>
    </p:embeddedFont>
    <p:embeddedFont>
      <p:font typeface="Poppins Medium"/>
      <p:regular r:id="rId28"/>
      <p:bold r:id="rId29"/>
      <p:italic r:id="rId30"/>
      <p:boldItalic r:id="rId31"/>
    </p:embeddedFont>
    <p:embeddedFont>
      <p:font typeface="Poppins Black"/>
      <p:bold r:id="rId32"/>
      <p:boldItalic r:id="rId33"/>
    </p:embeddedFont>
    <p:embeddedFont>
      <p:font typeface="Poppins SemiBold"/>
      <p:regular r:id="rId34"/>
      <p:bold r:id="rId35"/>
      <p:italic r:id="rId36"/>
      <p:boldItalic r:id="rId37"/>
    </p:embeddedFont>
    <p:embeddedFont>
      <p:font typeface="Poppins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2FFDFE-2B7A-4D40-B49A-C7CF7E96F641}">
  <a:tblStyle styleId="{A12FFDFE-2B7A-4D40-B49A-C7CF7E96F6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PoppinsLight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Light-italic.fntdata"/><Relationship Id="rId25" Type="http://schemas.openxmlformats.org/officeDocument/2006/relationships/font" Target="fonts/PoppinsLight-bold.fntdata"/><Relationship Id="rId28" Type="http://schemas.openxmlformats.org/officeDocument/2006/relationships/font" Target="fonts/PoppinsMedium-regular.fntdata"/><Relationship Id="rId27" Type="http://schemas.openxmlformats.org/officeDocument/2006/relationships/font" Target="fonts/Poppi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boldItalic.fntdata"/><Relationship Id="rId30" Type="http://schemas.openxmlformats.org/officeDocument/2006/relationships/font" Target="fonts/PoppinsMedium-italic.fntdata"/><Relationship Id="rId11" Type="http://schemas.openxmlformats.org/officeDocument/2006/relationships/slide" Target="slides/slide6.xml"/><Relationship Id="rId33" Type="http://schemas.openxmlformats.org/officeDocument/2006/relationships/font" Target="fonts/Poppins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Black-bold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bold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Poppins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ga3b7e49681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9" name="Google Shape;3419;ga3b7e49681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34fc14af95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34fc14af9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34f4e8cbe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34f4e8cbe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g34f4e8cbe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2" name="Google Shape;3502;g34f4e8cbe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34fc14af9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34fc14af9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a3b7e49681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a3b7e49681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a3b7e49681_0_2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a3b7e49681_0_2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ga3b7e49681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7" name="Google Shape;3437;ga3b7e49681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 occurred because a newly deployed trading software update had an old, unused piece of code that was accidentally activated, causing the system to execute a massive number of unintended trades. The errors, which included rapid buy and sell orders in over a hundred stocks, resulted in the firm taking large, unintended positions that were later liquidated at a significant loss.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34fc14af9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5" name="Google Shape;3445;g34fc14af9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g34fc14af95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1" name="Google Shape;3451;g34fc14af95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tests → fearless refactors → faster features → happier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Finance/healthcare audits ask for test evidence by default.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34fc14af9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8" name="Google Shape;3458;g34fc14af9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34fc14af9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6" name="Google Shape;3466;g34fc14af9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g34f4e8cbe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4" name="Google Shape;3474;g34f4e8cbe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BFBFB"/>
                </a:highlight>
              </a:rPr>
              <a:t>When a block of code requires other parts of the system to run, you can’t use a unit test with that external data. The unit test needs to run in isolation.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g34f4e8cbe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1" name="Google Shape;3481;g34f4e8cbe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4300" y="671100"/>
            <a:ext cx="7715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5044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 rot="-5236622">
            <a:off x="6412169" y="-1130828"/>
            <a:ext cx="1853898" cy="1381869"/>
            <a:chOff x="4500175" y="3779525"/>
            <a:chExt cx="1136425" cy="847075"/>
          </a:xfrm>
        </p:grpSpPr>
        <p:sp>
          <p:nvSpPr>
            <p:cNvPr id="12" name="Google Shape;12;p2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>
            <a:off x="-580802" y="-652655"/>
            <a:ext cx="4033310" cy="2216956"/>
            <a:chOff x="4178350" y="2375050"/>
            <a:chExt cx="938350" cy="515775"/>
          </a:xfrm>
        </p:grpSpPr>
        <p:sp>
          <p:nvSpPr>
            <p:cNvPr id="24" name="Google Shape;24;p2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3452488" y="317625"/>
            <a:ext cx="700450" cy="636075"/>
            <a:chOff x="3652400" y="3788700"/>
            <a:chExt cx="700450" cy="636075"/>
          </a:xfrm>
        </p:grpSpPr>
        <p:sp>
          <p:nvSpPr>
            <p:cNvPr id="32" name="Google Shape;32;p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flipH="1">
            <a:off x="4705939" y="3402680"/>
            <a:ext cx="5889385" cy="2656239"/>
            <a:chOff x="5619200" y="4458200"/>
            <a:chExt cx="1647150" cy="742900"/>
          </a:xfrm>
        </p:grpSpPr>
        <p:sp>
          <p:nvSpPr>
            <p:cNvPr id="48" name="Google Shape;48;p2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2025439">
            <a:off x="5809038" y="4575903"/>
            <a:ext cx="1019004" cy="1634769"/>
            <a:chOff x="2402100" y="3854125"/>
            <a:chExt cx="435600" cy="698825"/>
          </a:xfrm>
        </p:grpSpPr>
        <p:sp>
          <p:nvSpPr>
            <p:cNvPr id="54" name="Google Shape;54;p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-1158528" y="4518079"/>
            <a:ext cx="3672418" cy="1331055"/>
            <a:chOff x="-1068128" y="3996204"/>
            <a:chExt cx="3672418" cy="1331055"/>
          </a:xfrm>
        </p:grpSpPr>
        <p:sp>
          <p:nvSpPr>
            <p:cNvPr id="68" name="Google Shape;68;p2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" name="Google Shape;69;p2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70" name="Google Shape;70;p2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2" name="Google Shape;122;p2"/>
          <p:cNvSpPr/>
          <p:nvPr/>
        </p:nvSpPr>
        <p:spPr>
          <a:xfrm>
            <a:off x="2704413" y="823175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374525" y="3965675"/>
            <a:ext cx="288500" cy="241875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2"/>
          <p:cNvGrpSpPr/>
          <p:nvPr/>
        </p:nvGrpSpPr>
        <p:grpSpPr>
          <a:xfrm rot="1244207">
            <a:off x="-372671" y="3628390"/>
            <a:ext cx="2662557" cy="2828651"/>
            <a:chOff x="4159600" y="887163"/>
            <a:chExt cx="1265600" cy="1344550"/>
          </a:xfrm>
        </p:grpSpPr>
        <p:sp>
          <p:nvSpPr>
            <p:cNvPr id="125" name="Google Shape;125;p2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"/>
          <p:cNvSpPr/>
          <p:nvPr/>
        </p:nvSpPr>
        <p:spPr>
          <a:xfrm>
            <a:off x="3386474" y="4207551"/>
            <a:ext cx="1735861" cy="1552202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4614075" y="3790830"/>
            <a:ext cx="378603" cy="315912"/>
          </a:xfrm>
          <a:custGeom>
            <a:rect b="b" l="l" r="r" t="t"/>
            <a:pathLst>
              <a:path extrusionOk="0" h="9655" w="11571">
                <a:moveTo>
                  <a:pt x="5435" y="1"/>
                </a:moveTo>
                <a:cubicBezTo>
                  <a:pt x="4747" y="1"/>
                  <a:pt x="4054" y="115"/>
                  <a:pt x="3382" y="346"/>
                </a:cubicBezTo>
                <a:lnTo>
                  <a:pt x="3719" y="273"/>
                </a:lnTo>
                <a:lnTo>
                  <a:pt x="3719" y="273"/>
                </a:lnTo>
                <a:cubicBezTo>
                  <a:pt x="2253" y="703"/>
                  <a:pt x="929" y="1720"/>
                  <a:pt x="404" y="3137"/>
                </a:cubicBezTo>
                <a:cubicBezTo>
                  <a:pt x="1" y="4316"/>
                  <a:pt x="94" y="5619"/>
                  <a:pt x="714" y="6705"/>
                </a:cubicBezTo>
                <a:cubicBezTo>
                  <a:pt x="1303" y="7790"/>
                  <a:pt x="2234" y="8628"/>
                  <a:pt x="3382" y="9124"/>
                </a:cubicBezTo>
                <a:cubicBezTo>
                  <a:pt x="4160" y="9476"/>
                  <a:pt x="5019" y="9654"/>
                  <a:pt x="5873" y="9654"/>
                </a:cubicBezTo>
                <a:cubicBezTo>
                  <a:pt x="7130" y="9654"/>
                  <a:pt x="8377" y="9267"/>
                  <a:pt x="9337" y="8473"/>
                </a:cubicBezTo>
                <a:cubicBezTo>
                  <a:pt x="10950" y="7139"/>
                  <a:pt x="11571" y="4595"/>
                  <a:pt x="10547" y="2765"/>
                </a:cubicBezTo>
                <a:cubicBezTo>
                  <a:pt x="10206" y="2207"/>
                  <a:pt x="9741" y="1680"/>
                  <a:pt x="9213" y="1276"/>
                </a:cubicBezTo>
                <a:cubicBezTo>
                  <a:pt x="8105" y="435"/>
                  <a:pt x="6780" y="1"/>
                  <a:pt x="54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"/>
          <p:cNvGrpSpPr/>
          <p:nvPr/>
        </p:nvGrpSpPr>
        <p:grpSpPr>
          <a:xfrm rot="3920554">
            <a:off x="-179243" y="1935436"/>
            <a:ext cx="1063055" cy="1875071"/>
            <a:chOff x="2797700" y="3217325"/>
            <a:chExt cx="682725" cy="1204225"/>
          </a:xfrm>
        </p:grpSpPr>
        <p:sp>
          <p:nvSpPr>
            <p:cNvPr id="233" name="Google Shape;233;p2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"/>
          <p:cNvGrpSpPr/>
          <p:nvPr/>
        </p:nvGrpSpPr>
        <p:grpSpPr>
          <a:xfrm rot="9764690">
            <a:off x="3560732" y="-1783669"/>
            <a:ext cx="1546779" cy="2481535"/>
            <a:chOff x="2402100" y="3854125"/>
            <a:chExt cx="435600" cy="698825"/>
          </a:xfrm>
        </p:grpSpPr>
        <p:sp>
          <p:nvSpPr>
            <p:cNvPr id="241" name="Google Shape;241;p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"/>
          <p:cNvSpPr/>
          <p:nvPr/>
        </p:nvSpPr>
        <p:spPr>
          <a:xfrm rot="10673898">
            <a:off x="2204422" y="-744575"/>
            <a:ext cx="1468370" cy="131299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"/>
          <p:cNvGrpSpPr/>
          <p:nvPr/>
        </p:nvGrpSpPr>
        <p:grpSpPr>
          <a:xfrm rot="-6923304">
            <a:off x="7577465" y="-582491"/>
            <a:ext cx="2662542" cy="2828636"/>
            <a:chOff x="4159600" y="887163"/>
            <a:chExt cx="1265600" cy="1344550"/>
          </a:xfrm>
        </p:grpSpPr>
        <p:sp>
          <p:nvSpPr>
            <p:cNvPr id="256" name="Google Shape;256;p2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"/>
          <p:cNvGrpSpPr/>
          <p:nvPr/>
        </p:nvGrpSpPr>
        <p:grpSpPr>
          <a:xfrm rot="8977348">
            <a:off x="-337299" y="-798513"/>
            <a:ext cx="885679" cy="1420878"/>
            <a:chOff x="2402100" y="3854125"/>
            <a:chExt cx="435600" cy="698825"/>
          </a:xfrm>
        </p:grpSpPr>
        <p:sp>
          <p:nvSpPr>
            <p:cNvPr id="362" name="Google Shape;362;p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"/>
          <p:cNvGrpSpPr/>
          <p:nvPr/>
        </p:nvGrpSpPr>
        <p:grpSpPr>
          <a:xfrm rot="8607250">
            <a:off x="-672758" y="-130852"/>
            <a:ext cx="1219989" cy="1925352"/>
            <a:chOff x="322650" y="2571325"/>
            <a:chExt cx="573100" cy="904450"/>
          </a:xfrm>
        </p:grpSpPr>
        <p:sp>
          <p:nvSpPr>
            <p:cNvPr id="376" name="Google Shape;376;p2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2"/>
          <p:cNvGrpSpPr/>
          <p:nvPr/>
        </p:nvGrpSpPr>
        <p:grpSpPr>
          <a:xfrm>
            <a:off x="2642400" y="3965675"/>
            <a:ext cx="700450" cy="636075"/>
            <a:chOff x="3652400" y="3788700"/>
            <a:chExt cx="700450" cy="636075"/>
          </a:xfrm>
        </p:grpSpPr>
        <p:sp>
          <p:nvSpPr>
            <p:cNvPr id="384" name="Google Shape;384;p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"/>
          <p:cNvGrpSpPr/>
          <p:nvPr/>
        </p:nvGrpSpPr>
        <p:grpSpPr>
          <a:xfrm rot="-1616840">
            <a:off x="2268132" y="4366221"/>
            <a:ext cx="1018996" cy="1634756"/>
            <a:chOff x="2402100" y="3854125"/>
            <a:chExt cx="435600" cy="698825"/>
          </a:xfrm>
        </p:grpSpPr>
        <p:sp>
          <p:nvSpPr>
            <p:cNvPr id="400" name="Google Shape;400;p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"/>
          <p:cNvGrpSpPr/>
          <p:nvPr/>
        </p:nvGrpSpPr>
        <p:grpSpPr>
          <a:xfrm rot="-10030981">
            <a:off x="5435049" y="-829610"/>
            <a:ext cx="1062999" cy="1874972"/>
            <a:chOff x="2797700" y="3217325"/>
            <a:chExt cx="682725" cy="1204225"/>
          </a:xfrm>
        </p:grpSpPr>
        <p:sp>
          <p:nvSpPr>
            <p:cNvPr id="414" name="Google Shape;414;p2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"/>
          <p:cNvSpPr txBox="1"/>
          <p:nvPr>
            <p:ph idx="1" type="subTitle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22" name="Google Shape;422;p2"/>
          <p:cNvSpPr/>
          <p:nvPr/>
        </p:nvSpPr>
        <p:spPr>
          <a:xfrm>
            <a:off x="7982063" y="19987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"/>
          <p:cNvGrpSpPr/>
          <p:nvPr/>
        </p:nvGrpSpPr>
        <p:grpSpPr>
          <a:xfrm>
            <a:off x="6692763" y="3965663"/>
            <a:ext cx="610325" cy="417350"/>
            <a:chOff x="364525" y="2023775"/>
            <a:chExt cx="610325" cy="417350"/>
          </a:xfrm>
        </p:grpSpPr>
        <p:sp>
          <p:nvSpPr>
            <p:cNvPr id="424" name="Google Shape;424;p2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2"/>
          <p:cNvGrpSpPr/>
          <p:nvPr/>
        </p:nvGrpSpPr>
        <p:grpSpPr>
          <a:xfrm rot="901471">
            <a:off x="7869994" y="2465501"/>
            <a:ext cx="1481075" cy="2494684"/>
            <a:chOff x="3026750" y="1552825"/>
            <a:chExt cx="1108700" cy="1867600"/>
          </a:xfrm>
        </p:grpSpPr>
        <p:sp>
          <p:nvSpPr>
            <p:cNvPr id="433" name="Google Shape;433;p2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1"/>
          <p:cNvSpPr txBox="1"/>
          <p:nvPr>
            <p:ph hasCustomPrompt="1" type="title"/>
          </p:nvPr>
        </p:nvSpPr>
        <p:spPr>
          <a:xfrm>
            <a:off x="714300" y="1106125"/>
            <a:ext cx="7715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1364" name="Google Shape;1364;p11"/>
          <p:cNvSpPr txBox="1"/>
          <p:nvPr>
            <p:ph idx="1" type="body"/>
          </p:nvPr>
        </p:nvSpPr>
        <p:spPr>
          <a:xfrm>
            <a:off x="714300" y="2895050"/>
            <a:ext cx="7715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273050" lvl="1" marL="914400" algn="ctr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algn="ctr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algn="ctr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algn="ctr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algn="ctr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algn="ctr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algn="ctr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algn="ctr">
              <a:spcBef>
                <a:spcPts val="1600"/>
              </a:spcBef>
              <a:spcAft>
                <a:spcPts val="160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1365" name="Google Shape;136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366" name="Google Shape;1366;p11"/>
          <p:cNvGrpSpPr/>
          <p:nvPr/>
        </p:nvGrpSpPr>
        <p:grpSpPr>
          <a:xfrm>
            <a:off x="-1395361" y="3069630"/>
            <a:ext cx="5889385" cy="2656239"/>
            <a:chOff x="5619200" y="4458200"/>
            <a:chExt cx="1647150" cy="742900"/>
          </a:xfrm>
        </p:grpSpPr>
        <p:sp>
          <p:nvSpPr>
            <p:cNvPr id="1367" name="Google Shape;1367;p11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11"/>
          <p:cNvGrpSpPr/>
          <p:nvPr/>
        </p:nvGrpSpPr>
        <p:grpSpPr>
          <a:xfrm rot="10800000">
            <a:off x="-455846" y="-473186"/>
            <a:ext cx="1481112" cy="2494740"/>
            <a:chOff x="3026750" y="1552825"/>
            <a:chExt cx="1108700" cy="1867600"/>
          </a:xfrm>
        </p:grpSpPr>
        <p:sp>
          <p:nvSpPr>
            <p:cNvPr id="1373" name="Google Shape;1373;p11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" name="Google Shape;1392;p11"/>
          <p:cNvGrpSpPr/>
          <p:nvPr/>
        </p:nvGrpSpPr>
        <p:grpSpPr>
          <a:xfrm flipH="1" rot="10800000">
            <a:off x="5666089" y="-544904"/>
            <a:ext cx="4078069" cy="2428630"/>
            <a:chOff x="4178350" y="2375050"/>
            <a:chExt cx="938350" cy="515775"/>
          </a:xfrm>
        </p:grpSpPr>
        <p:sp>
          <p:nvSpPr>
            <p:cNvPr id="1393" name="Google Shape;1393;p1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11"/>
          <p:cNvGrpSpPr/>
          <p:nvPr/>
        </p:nvGrpSpPr>
        <p:grpSpPr>
          <a:xfrm rot="-8303019">
            <a:off x="7548876" y="301633"/>
            <a:ext cx="2662537" cy="2828630"/>
            <a:chOff x="4159600" y="887163"/>
            <a:chExt cx="1265600" cy="1344550"/>
          </a:xfrm>
        </p:grpSpPr>
        <p:sp>
          <p:nvSpPr>
            <p:cNvPr id="1401" name="Google Shape;1401;p11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1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1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1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1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1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1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1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1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1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1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1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1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1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1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1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1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11"/>
          <p:cNvSpPr/>
          <p:nvPr/>
        </p:nvSpPr>
        <p:spPr>
          <a:xfrm rot="900256">
            <a:off x="4082698" y="3959745"/>
            <a:ext cx="1751642" cy="1566076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11"/>
          <p:cNvGrpSpPr/>
          <p:nvPr/>
        </p:nvGrpSpPr>
        <p:grpSpPr>
          <a:xfrm rot="10800000">
            <a:off x="4996947" y="-738449"/>
            <a:ext cx="1010203" cy="1594184"/>
            <a:chOff x="322650" y="2571325"/>
            <a:chExt cx="573100" cy="904450"/>
          </a:xfrm>
        </p:grpSpPr>
        <p:sp>
          <p:nvSpPr>
            <p:cNvPr id="1508" name="Google Shape;1508;p11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11"/>
          <p:cNvGrpSpPr/>
          <p:nvPr/>
        </p:nvGrpSpPr>
        <p:grpSpPr>
          <a:xfrm>
            <a:off x="364063" y="2647938"/>
            <a:ext cx="700450" cy="636075"/>
            <a:chOff x="3652400" y="3788700"/>
            <a:chExt cx="700450" cy="636075"/>
          </a:xfrm>
        </p:grpSpPr>
        <p:sp>
          <p:nvSpPr>
            <p:cNvPr id="1516" name="Google Shape;1516;p11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11"/>
          <p:cNvSpPr/>
          <p:nvPr/>
        </p:nvSpPr>
        <p:spPr>
          <a:xfrm>
            <a:off x="1619163" y="229025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1"/>
          <p:cNvGrpSpPr/>
          <p:nvPr/>
        </p:nvGrpSpPr>
        <p:grpSpPr>
          <a:xfrm rot="-1403899">
            <a:off x="905145" y="4196311"/>
            <a:ext cx="1168303" cy="1874471"/>
            <a:chOff x="2402100" y="3854125"/>
            <a:chExt cx="435600" cy="698825"/>
          </a:xfrm>
        </p:grpSpPr>
        <p:sp>
          <p:nvSpPr>
            <p:cNvPr id="1533" name="Google Shape;1533;p1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6" name="Google Shape;1546;p11"/>
          <p:cNvSpPr/>
          <p:nvPr/>
        </p:nvSpPr>
        <p:spPr>
          <a:xfrm>
            <a:off x="8093875" y="35195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7" name="Google Shape;1547;p11"/>
          <p:cNvGrpSpPr/>
          <p:nvPr/>
        </p:nvGrpSpPr>
        <p:grpSpPr>
          <a:xfrm>
            <a:off x="6784683" y="4041419"/>
            <a:ext cx="2073648" cy="1872714"/>
            <a:chOff x="1992250" y="544500"/>
            <a:chExt cx="1080250" cy="975575"/>
          </a:xfrm>
        </p:grpSpPr>
        <p:sp>
          <p:nvSpPr>
            <p:cNvPr id="1548" name="Google Shape;1548;p11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11"/>
          <p:cNvGrpSpPr/>
          <p:nvPr/>
        </p:nvGrpSpPr>
        <p:grpSpPr>
          <a:xfrm flipH="1" rot="-1971140">
            <a:off x="7655162" y="3911948"/>
            <a:ext cx="1853974" cy="1381926"/>
            <a:chOff x="4500175" y="3779525"/>
            <a:chExt cx="1136425" cy="847075"/>
          </a:xfrm>
        </p:grpSpPr>
        <p:sp>
          <p:nvSpPr>
            <p:cNvPr id="1551" name="Google Shape;1551;p1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11"/>
          <p:cNvGrpSpPr/>
          <p:nvPr/>
        </p:nvGrpSpPr>
        <p:grpSpPr>
          <a:xfrm rot="8728791">
            <a:off x="2127854" y="-397679"/>
            <a:ext cx="589483" cy="1039759"/>
            <a:chOff x="2797700" y="3217325"/>
            <a:chExt cx="682725" cy="1204225"/>
          </a:xfrm>
        </p:grpSpPr>
        <p:sp>
          <p:nvSpPr>
            <p:cNvPr id="1563" name="Google Shape;1563;p11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3"/>
          <p:cNvSpPr txBox="1"/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4" name="Google Shape;1574;p13"/>
          <p:cNvSpPr txBox="1"/>
          <p:nvPr>
            <p:ph hasCustomPrompt="1" idx="2" type="title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75" name="Google Shape;1575;p13"/>
          <p:cNvSpPr txBox="1"/>
          <p:nvPr>
            <p:ph idx="1" type="subTitle"/>
          </p:nvPr>
        </p:nvSpPr>
        <p:spPr>
          <a:xfrm>
            <a:off x="1370850" y="16764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6" name="Google Shape;1576;p13"/>
          <p:cNvSpPr txBox="1"/>
          <p:nvPr>
            <p:ph idx="3" type="title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7" name="Google Shape;1577;p13"/>
          <p:cNvSpPr txBox="1"/>
          <p:nvPr>
            <p:ph hasCustomPrompt="1" idx="4" type="title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78" name="Google Shape;1578;p13"/>
          <p:cNvSpPr txBox="1"/>
          <p:nvPr>
            <p:ph idx="5" type="subTitle"/>
          </p:nvPr>
        </p:nvSpPr>
        <p:spPr>
          <a:xfrm>
            <a:off x="5257050" y="16764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9" name="Google Shape;1579;p13"/>
          <p:cNvSpPr txBox="1"/>
          <p:nvPr>
            <p:ph idx="6" type="title"/>
          </p:nvPr>
        </p:nvSpPr>
        <p:spPr>
          <a:xfrm>
            <a:off x="11260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0" name="Google Shape;1580;p13"/>
          <p:cNvSpPr txBox="1"/>
          <p:nvPr>
            <p:ph hasCustomPrompt="1" idx="7" type="title"/>
          </p:nvPr>
        </p:nvSpPr>
        <p:spPr>
          <a:xfrm>
            <a:off x="13143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81" name="Google Shape;1581;p13"/>
          <p:cNvSpPr txBox="1"/>
          <p:nvPr>
            <p:ph idx="8" type="subTitle"/>
          </p:nvPr>
        </p:nvSpPr>
        <p:spPr>
          <a:xfrm>
            <a:off x="1370850" y="37116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2" name="Google Shape;1582;p13"/>
          <p:cNvSpPr txBox="1"/>
          <p:nvPr>
            <p:ph idx="9" type="title"/>
          </p:nvPr>
        </p:nvSpPr>
        <p:spPr>
          <a:xfrm>
            <a:off x="50122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3" name="Google Shape;1583;p13"/>
          <p:cNvSpPr txBox="1"/>
          <p:nvPr>
            <p:ph hasCustomPrompt="1" idx="13" type="title"/>
          </p:nvPr>
        </p:nvSpPr>
        <p:spPr>
          <a:xfrm>
            <a:off x="52005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84" name="Google Shape;1584;p13"/>
          <p:cNvSpPr txBox="1"/>
          <p:nvPr>
            <p:ph idx="14" type="subTitle"/>
          </p:nvPr>
        </p:nvSpPr>
        <p:spPr>
          <a:xfrm>
            <a:off x="5257050" y="37116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85" name="Google Shape;1585;p13"/>
          <p:cNvGrpSpPr/>
          <p:nvPr/>
        </p:nvGrpSpPr>
        <p:grpSpPr>
          <a:xfrm>
            <a:off x="-1289914" y="3847378"/>
            <a:ext cx="5081458" cy="2291921"/>
            <a:chOff x="5619200" y="4458200"/>
            <a:chExt cx="1647150" cy="742900"/>
          </a:xfrm>
        </p:grpSpPr>
        <p:sp>
          <p:nvSpPr>
            <p:cNvPr id="1586" name="Google Shape;1586;p1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1" name="Google Shape;1591;p13"/>
          <p:cNvGrpSpPr/>
          <p:nvPr/>
        </p:nvGrpSpPr>
        <p:grpSpPr>
          <a:xfrm flipH="1" rot="10800000">
            <a:off x="6148690" y="-1042184"/>
            <a:ext cx="4256731" cy="2205454"/>
            <a:chOff x="4178350" y="2375050"/>
            <a:chExt cx="938350" cy="515775"/>
          </a:xfrm>
        </p:grpSpPr>
        <p:sp>
          <p:nvSpPr>
            <p:cNvPr id="1592" name="Google Shape;1592;p1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9" name="Google Shape;1599;p13"/>
          <p:cNvGrpSpPr/>
          <p:nvPr/>
        </p:nvGrpSpPr>
        <p:grpSpPr>
          <a:xfrm>
            <a:off x="111850" y="1207775"/>
            <a:ext cx="700450" cy="636075"/>
            <a:chOff x="3652400" y="3788700"/>
            <a:chExt cx="700450" cy="636075"/>
          </a:xfrm>
        </p:grpSpPr>
        <p:sp>
          <p:nvSpPr>
            <p:cNvPr id="1600" name="Google Shape;1600;p1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5" name="Google Shape;1615;p13"/>
          <p:cNvGrpSpPr/>
          <p:nvPr/>
        </p:nvGrpSpPr>
        <p:grpSpPr>
          <a:xfrm rot="-2328237">
            <a:off x="8085383" y="4198637"/>
            <a:ext cx="1546773" cy="2481612"/>
            <a:chOff x="2402100" y="3854125"/>
            <a:chExt cx="435600" cy="698825"/>
          </a:xfrm>
        </p:grpSpPr>
        <p:sp>
          <p:nvSpPr>
            <p:cNvPr id="1616" name="Google Shape;1616;p1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3"/>
          <p:cNvSpPr/>
          <p:nvPr/>
        </p:nvSpPr>
        <p:spPr>
          <a:xfrm rot="10156090">
            <a:off x="-272109" y="-268359"/>
            <a:ext cx="1468398" cy="1313024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0" name="Google Shape;1630;p13"/>
          <p:cNvGrpSpPr/>
          <p:nvPr/>
        </p:nvGrpSpPr>
        <p:grpSpPr>
          <a:xfrm rot="-1366232">
            <a:off x="8503460" y="3280683"/>
            <a:ext cx="1014294" cy="1600729"/>
            <a:chOff x="322650" y="2571325"/>
            <a:chExt cx="573100" cy="904450"/>
          </a:xfrm>
        </p:grpSpPr>
        <p:sp>
          <p:nvSpPr>
            <p:cNvPr id="1631" name="Google Shape;1631;p13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8" name="Google Shape;1638;p13"/>
          <p:cNvGrpSpPr/>
          <p:nvPr/>
        </p:nvGrpSpPr>
        <p:grpSpPr>
          <a:xfrm>
            <a:off x="8429688" y="975913"/>
            <a:ext cx="610325" cy="417350"/>
            <a:chOff x="364525" y="2023775"/>
            <a:chExt cx="610325" cy="417350"/>
          </a:xfrm>
        </p:grpSpPr>
        <p:sp>
          <p:nvSpPr>
            <p:cNvPr id="1639" name="Google Shape;1639;p13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9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" name="Google Shape;1648;p14"/>
          <p:cNvGrpSpPr/>
          <p:nvPr/>
        </p:nvGrpSpPr>
        <p:grpSpPr>
          <a:xfrm flipH="1" rot="10800000">
            <a:off x="-2094831" y="-848617"/>
            <a:ext cx="6467864" cy="2656239"/>
            <a:chOff x="5619200" y="4458200"/>
            <a:chExt cx="1647150" cy="742900"/>
          </a:xfrm>
        </p:grpSpPr>
        <p:sp>
          <p:nvSpPr>
            <p:cNvPr id="1649" name="Google Shape;1649;p14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14"/>
          <p:cNvGrpSpPr/>
          <p:nvPr/>
        </p:nvGrpSpPr>
        <p:grpSpPr>
          <a:xfrm>
            <a:off x="170572" y="3531890"/>
            <a:ext cx="4519000" cy="2428630"/>
            <a:chOff x="4178350" y="2375050"/>
            <a:chExt cx="938350" cy="515775"/>
          </a:xfrm>
        </p:grpSpPr>
        <p:sp>
          <p:nvSpPr>
            <p:cNvPr id="1655" name="Google Shape;1655;p14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2" name="Google Shape;1662;p14"/>
          <p:cNvGrpSpPr/>
          <p:nvPr/>
        </p:nvGrpSpPr>
        <p:grpSpPr>
          <a:xfrm rot="-423650">
            <a:off x="-1188125" y="3188595"/>
            <a:ext cx="2662512" cy="2828603"/>
            <a:chOff x="4159600" y="887163"/>
            <a:chExt cx="1265600" cy="1344550"/>
          </a:xfrm>
        </p:grpSpPr>
        <p:sp>
          <p:nvSpPr>
            <p:cNvPr id="1663" name="Google Shape;1663;p14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14"/>
          <p:cNvGrpSpPr/>
          <p:nvPr/>
        </p:nvGrpSpPr>
        <p:grpSpPr>
          <a:xfrm rot="-10163243">
            <a:off x="-354404" y="-133329"/>
            <a:ext cx="1386418" cy="2334096"/>
            <a:chOff x="3026750" y="1552825"/>
            <a:chExt cx="1108700" cy="1867600"/>
          </a:xfrm>
        </p:grpSpPr>
        <p:sp>
          <p:nvSpPr>
            <p:cNvPr id="1769" name="Google Shape;1769;p14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8" name="Google Shape;1788;p14"/>
          <p:cNvGrpSpPr/>
          <p:nvPr/>
        </p:nvGrpSpPr>
        <p:grpSpPr>
          <a:xfrm rot="-10011506">
            <a:off x="8529635" y="-341539"/>
            <a:ext cx="922899" cy="1480674"/>
            <a:chOff x="2402100" y="3854125"/>
            <a:chExt cx="435600" cy="698825"/>
          </a:xfrm>
        </p:grpSpPr>
        <p:sp>
          <p:nvSpPr>
            <p:cNvPr id="1789" name="Google Shape;1789;p14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2" name="Google Shape;1802;p14"/>
          <p:cNvGrpSpPr/>
          <p:nvPr/>
        </p:nvGrpSpPr>
        <p:grpSpPr>
          <a:xfrm>
            <a:off x="8495813" y="4058044"/>
            <a:ext cx="846716" cy="1493480"/>
            <a:chOff x="2797700" y="3217325"/>
            <a:chExt cx="682725" cy="1204225"/>
          </a:xfrm>
        </p:grpSpPr>
        <p:sp>
          <p:nvSpPr>
            <p:cNvPr id="1803" name="Google Shape;1803;p14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14"/>
          <p:cNvGrpSpPr/>
          <p:nvPr/>
        </p:nvGrpSpPr>
        <p:grpSpPr>
          <a:xfrm rot="10800000">
            <a:off x="7485622" y="-1132524"/>
            <a:ext cx="1010203" cy="1594184"/>
            <a:chOff x="322650" y="2571325"/>
            <a:chExt cx="573100" cy="904450"/>
          </a:xfrm>
        </p:grpSpPr>
        <p:sp>
          <p:nvSpPr>
            <p:cNvPr id="1811" name="Google Shape;1811;p14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8" name="Google Shape;1818;p14"/>
          <p:cNvGrpSpPr/>
          <p:nvPr/>
        </p:nvGrpSpPr>
        <p:grpSpPr>
          <a:xfrm>
            <a:off x="2881963" y="715675"/>
            <a:ext cx="700450" cy="636075"/>
            <a:chOff x="3652400" y="3788700"/>
            <a:chExt cx="700450" cy="636075"/>
          </a:xfrm>
        </p:grpSpPr>
        <p:sp>
          <p:nvSpPr>
            <p:cNvPr id="1819" name="Google Shape;1819;p14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14"/>
          <p:cNvSpPr txBox="1"/>
          <p:nvPr>
            <p:ph idx="1" type="body"/>
          </p:nvPr>
        </p:nvSpPr>
        <p:spPr>
          <a:xfrm>
            <a:off x="829125" y="2205750"/>
            <a:ext cx="3201900" cy="9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5" name="Google Shape;1835;p14"/>
          <p:cNvSpPr txBox="1"/>
          <p:nvPr>
            <p:ph type="title"/>
          </p:nvPr>
        </p:nvSpPr>
        <p:spPr>
          <a:xfrm>
            <a:off x="5319900" y="1757163"/>
            <a:ext cx="3109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1"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5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8" name="Google Shape;1838;p15"/>
          <p:cNvSpPr txBox="1"/>
          <p:nvPr>
            <p:ph idx="2" type="title"/>
          </p:nvPr>
        </p:nvSpPr>
        <p:spPr>
          <a:xfrm>
            <a:off x="714299" y="2322989"/>
            <a:ext cx="1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39" name="Google Shape;1839;p15"/>
          <p:cNvSpPr txBox="1"/>
          <p:nvPr>
            <p:ph idx="1" type="subTitle"/>
          </p:nvPr>
        </p:nvSpPr>
        <p:spPr>
          <a:xfrm>
            <a:off x="857852" y="2659451"/>
            <a:ext cx="1464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0" name="Google Shape;1840;p15"/>
          <p:cNvSpPr txBox="1"/>
          <p:nvPr>
            <p:ph idx="3" type="title"/>
          </p:nvPr>
        </p:nvSpPr>
        <p:spPr>
          <a:xfrm>
            <a:off x="2731844" y="2322989"/>
            <a:ext cx="1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41" name="Google Shape;1841;p15"/>
          <p:cNvSpPr txBox="1"/>
          <p:nvPr>
            <p:ph idx="4" type="subTitle"/>
          </p:nvPr>
        </p:nvSpPr>
        <p:spPr>
          <a:xfrm>
            <a:off x="2875396" y="2659451"/>
            <a:ext cx="1464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842" name="Google Shape;1842;p15"/>
          <p:cNvGrpSpPr/>
          <p:nvPr/>
        </p:nvGrpSpPr>
        <p:grpSpPr>
          <a:xfrm rot="10800000">
            <a:off x="4391614" y="-1062620"/>
            <a:ext cx="5889385" cy="2656239"/>
            <a:chOff x="5619200" y="4458200"/>
            <a:chExt cx="1647150" cy="742900"/>
          </a:xfrm>
        </p:grpSpPr>
        <p:sp>
          <p:nvSpPr>
            <p:cNvPr id="1843" name="Google Shape;1843;p15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8" name="Google Shape;1848;p15"/>
          <p:cNvGrpSpPr/>
          <p:nvPr/>
        </p:nvGrpSpPr>
        <p:grpSpPr>
          <a:xfrm flipH="1">
            <a:off x="-486278" y="4432054"/>
            <a:ext cx="3239372" cy="1780558"/>
            <a:chOff x="4178350" y="2375050"/>
            <a:chExt cx="938350" cy="515775"/>
          </a:xfrm>
        </p:grpSpPr>
        <p:sp>
          <p:nvSpPr>
            <p:cNvPr id="1849" name="Google Shape;1849;p1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6" name="Google Shape;1856;p15"/>
          <p:cNvGrpSpPr/>
          <p:nvPr/>
        </p:nvGrpSpPr>
        <p:grpSpPr>
          <a:xfrm rot="-1180163">
            <a:off x="8111627" y="4505386"/>
            <a:ext cx="1089543" cy="1748178"/>
            <a:chOff x="2402100" y="3854125"/>
            <a:chExt cx="435600" cy="698825"/>
          </a:xfrm>
        </p:grpSpPr>
        <p:sp>
          <p:nvSpPr>
            <p:cNvPr id="1857" name="Google Shape;1857;p15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5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5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15"/>
          <p:cNvGrpSpPr/>
          <p:nvPr/>
        </p:nvGrpSpPr>
        <p:grpSpPr>
          <a:xfrm rot="-8100000">
            <a:off x="-90095" y="-641248"/>
            <a:ext cx="830250" cy="1464437"/>
            <a:chOff x="2797700" y="3217325"/>
            <a:chExt cx="682725" cy="1204225"/>
          </a:xfrm>
        </p:grpSpPr>
        <p:sp>
          <p:nvSpPr>
            <p:cNvPr id="1871" name="Google Shape;1871;p15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5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5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5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5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5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5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8" name="Google Shape;1878;p15"/>
          <p:cNvGrpSpPr/>
          <p:nvPr/>
        </p:nvGrpSpPr>
        <p:grpSpPr>
          <a:xfrm>
            <a:off x="2095563" y="4602888"/>
            <a:ext cx="700450" cy="636075"/>
            <a:chOff x="3652400" y="3788700"/>
            <a:chExt cx="700450" cy="636075"/>
          </a:xfrm>
        </p:grpSpPr>
        <p:sp>
          <p:nvSpPr>
            <p:cNvPr id="1879" name="Google Shape;1879;p15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5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4" name="Google Shape;1894;p15"/>
          <p:cNvGrpSpPr/>
          <p:nvPr/>
        </p:nvGrpSpPr>
        <p:grpSpPr>
          <a:xfrm rot="9629822">
            <a:off x="7970529" y="-832671"/>
            <a:ext cx="1010225" cy="1594224"/>
            <a:chOff x="322650" y="2571325"/>
            <a:chExt cx="573100" cy="904450"/>
          </a:xfrm>
        </p:grpSpPr>
        <p:sp>
          <p:nvSpPr>
            <p:cNvPr id="1895" name="Google Shape;1895;p15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15"/>
          <p:cNvGrpSpPr/>
          <p:nvPr/>
        </p:nvGrpSpPr>
        <p:grpSpPr>
          <a:xfrm flipH="1" rot="-4956298">
            <a:off x="8404143" y="4116790"/>
            <a:ext cx="1304099" cy="972225"/>
            <a:chOff x="4500175" y="3779525"/>
            <a:chExt cx="1136425" cy="847075"/>
          </a:xfrm>
        </p:grpSpPr>
        <p:sp>
          <p:nvSpPr>
            <p:cNvPr id="1903" name="Google Shape;1903;p15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15"/>
          <p:cNvSpPr txBox="1"/>
          <p:nvPr>
            <p:ph idx="5" type="title"/>
          </p:nvPr>
        </p:nvSpPr>
        <p:spPr>
          <a:xfrm>
            <a:off x="4705044" y="2322989"/>
            <a:ext cx="1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15" name="Google Shape;1915;p15"/>
          <p:cNvSpPr txBox="1"/>
          <p:nvPr>
            <p:ph idx="6" type="subTitle"/>
          </p:nvPr>
        </p:nvSpPr>
        <p:spPr>
          <a:xfrm>
            <a:off x="4848597" y="2659451"/>
            <a:ext cx="1464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16" name="Google Shape;1916;p15"/>
          <p:cNvSpPr txBox="1"/>
          <p:nvPr>
            <p:ph idx="7" type="title"/>
          </p:nvPr>
        </p:nvSpPr>
        <p:spPr>
          <a:xfrm>
            <a:off x="6678235" y="2322989"/>
            <a:ext cx="1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17" name="Google Shape;1917;p15"/>
          <p:cNvSpPr txBox="1"/>
          <p:nvPr>
            <p:ph idx="8" type="subTitle"/>
          </p:nvPr>
        </p:nvSpPr>
        <p:spPr>
          <a:xfrm>
            <a:off x="6821939" y="2659451"/>
            <a:ext cx="1464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6"/>
          <p:cNvSpPr txBox="1"/>
          <p:nvPr>
            <p:ph type="title"/>
          </p:nvPr>
        </p:nvSpPr>
        <p:spPr>
          <a:xfrm>
            <a:off x="714300" y="545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0" name="Google Shape;1920;p16"/>
          <p:cNvSpPr txBox="1"/>
          <p:nvPr>
            <p:ph idx="1" type="body"/>
          </p:nvPr>
        </p:nvSpPr>
        <p:spPr>
          <a:xfrm>
            <a:off x="714300" y="1734450"/>
            <a:ext cx="28080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921" name="Google Shape;1921;p16"/>
          <p:cNvGrpSpPr/>
          <p:nvPr/>
        </p:nvGrpSpPr>
        <p:grpSpPr>
          <a:xfrm flipH="1">
            <a:off x="-830528" y="3821441"/>
            <a:ext cx="3239372" cy="1780558"/>
            <a:chOff x="4178350" y="2375050"/>
            <a:chExt cx="938350" cy="515775"/>
          </a:xfrm>
        </p:grpSpPr>
        <p:sp>
          <p:nvSpPr>
            <p:cNvPr id="1922" name="Google Shape;1922;p16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9" name="Google Shape;1929;p16"/>
          <p:cNvGrpSpPr/>
          <p:nvPr/>
        </p:nvGrpSpPr>
        <p:grpSpPr>
          <a:xfrm>
            <a:off x="1816335" y="3884955"/>
            <a:ext cx="881125" cy="1554173"/>
            <a:chOff x="2797700" y="3217325"/>
            <a:chExt cx="682725" cy="1204225"/>
          </a:xfrm>
        </p:grpSpPr>
        <p:sp>
          <p:nvSpPr>
            <p:cNvPr id="1930" name="Google Shape;1930;p16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7" name="Google Shape;1937;p16"/>
          <p:cNvSpPr/>
          <p:nvPr/>
        </p:nvSpPr>
        <p:spPr>
          <a:xfrm>
            <a:off x="79575" y="3338363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8" name="Google Shape;1938;p16"/>
          <p:cNvGrpSpPr/>
          <p:nvPr/>
        </p:nvGrpSpPr>
        <p:grpSpPr>
          <a:xfrm rot="9556908">
            <a:off x="2671536" y="-1109002"/>
            <a:ext cx="1044883" cy="1676392"/>
            <a:chOff x="2402100" y="3854125"/>
            <a:chExt cx="435600" cy="698825"/>
          </a:xfrm>
        </p:grpSpPr>
        <p:sp>
          <p:nvSpPr>
            <p:cNvPr id="1939" name="Google Shape;1939;p1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2" name="Google Shape;1952;p16"/>
          <p:cNvSpPr txBox="1"/>
          <p:nvPr>
            <p:ph idx="2" type="title"/>
          </p:nvPr>
        </p:nvSpPr>
        <p:spPr>
          <a:xfrm>
            <a:off x="714300" y="8991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 Medium"/>
              <a:buNone/>
              <a:defRPr sz="1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7"/>
          <p:cNvSpPr txBox="1"/>
          <p:nvPr>
            <p:ph type="title"/>
          </p:nvPr>
        </p:nvSpPr>
        <p:spPr>
          <a:xfrm>
            <a:off x="5621700" y="545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5" name="Google Shape;1955;p17"/>
          <p:cNvSpPr txBox="1"/>
          <p:nvPr>
            <p:ph idx="1" type="body"/>
          </p:nvPr>
        </p:nvSpPr>
        <p:spPr>
          <a:xfrm>
            <a:off x="5621700" y="1734450"/>
            <a:ext cx="28080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6" name="Google Shape;1956;p17"/>
          <p:cNvSpPr txBox="1"/>
          <p:nvPr>
            <p:ph idx="2" type="title"/>
          </p:nvPr>
        </p:nvSpPr>
        <p:spPr>
          <a:xfrm>
            <a:off x="5621700" y="8991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 Medium"/>
              <a:buNone/>
              <a:defRPr sz="1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957" name="Google Shape;1957;p17"/>
          <p:cNvGrpSpPr/>
          <p:nvPr/>
        </p:nvGrpSpPr>
        <p:grpSpPr>
          <a:xfrm rot="10800000">
            <a:off x="4635189" y="-2110495"/>
            <a:ext cx="5889385" cy="2656239"/>
            <a:chOff x="5619200" y="4458200"/>
            <a:chExt cx="1647150" cy="742900"/>
          </a:xfrm>
        </p:grpSpPr>
        <p:sp>
          <p:nvSpPr>
            <p:cNvPr id="1958" name="Google Shape;1958;p1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17"/>
          <p:cNvGrpSpPr/>
          <p:nvPr/>
        </p:nvGrpSpPr>
        <p:grpSpPr>
          <a:xfrm rot="-1180163">
            <a:off x="7792002" y="4375411"/>
            <a:ext cx="1089543" cy="1748178"/>
            <a:chOff x="2402100" y="3854125"/>
            <a:chExt cx="435600" cy="698825"/>
          </a:xfrm>
        </p:grpSpPr>
        <p:sp>
          <p:nvSpPr>
            <p:cNvPr id="1964" name="Google Shape;1964;p1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7" name="Google Shape;1977;p17"/>
          <p:cNvGrpSpPr/>
          <p:nvPr/>
        </p:nvGrpSpPr>
        <p:grpSpPr>
          <a:xfrm flipH="1" rot="4365907">
            <a:off x="4577432" y="-605935"/>
            <a:ext cx="1304077" cy="972228"/>
            <a:chOff x="4500175" y="3779525"/>
            <a:chExt cx="1136425" cy="847075"/>
          </a:xfrm>
        </p:grpSpPr>
        <p:sp>
          <p:nvSpPr>
            <p:cNvPr id="1978" name="Google Shape;1978;p1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9" name="Google Shape;1989;p17"/>
          <p:cNvGrpSpPr/>
          <p:nvPr/>
        </p:nvGrpSpPr>
        <p:grpSpPr>
          <a:xfrm flipH="1" rot="-749388">
            <a:off x="8658339" y="3573413"/>
            <a:ext cx="881085" cy="1554102"/>
            <a:chOff x="2797700" y="3217325"/>
            <a:chExt cx="682725" cy="1204225"/>
          </a:xfrm>
        </p:grpSpPr>
        <p:sp>
          <p:nvSpPr>
            <p:cNvPr id="1990" name="Google Shape;1990;p1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8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99" name="Google Shape;1999;p18"/>
          <p:cNvGrpSpPr/>
          <p:nvPr/>
        </p:nvGrpSpPr>
        <p:grpSpPr>
          <a:xfrm flipH="1" rot="10800000">
            <a:off x="6781458" y="-1018402"/>
            <a:ext cx="3596883" cy="1977069"/>
            <a:chOff x="4178350" y="2375050"/>
            <a:chExt cx="938350" cy="515775"/>
          </a:xfrm>
        </p:grpSpPr>
        <p:sp>
          <p:nvSpPr>
            <p:cNvPr id="2000" name="Google Shape;2000;p18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8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8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8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8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8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7" name="Google Shape;2007;p18"/>
          <p:cNvGrpSpPr/>
          <p:nvPr/>
        </p:nvGrpSpPr>
        <p:grpSpPr>
          <a:xfrm rot="1908640">
            <a:off x="-506044" y="3997171"/>
            <a:ext cx="1853891" cy="1381864"/>
            <a:chOff x="4500175" y="3779525"/>
            <a:chExt cx="1136425" cy="847075"/>
          </a:xfrm>
        </p:grpSpPr>
        <p:sp>
          <p:nvSpPr>
            <p:cNvPr id="2008" name="Google Shape;2008;p18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8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8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p18"/>
          <p:cNvGrpSpPr/>
          <p:nvPr/>
        </p:nvGrpSpPr>
        <p:grpSpPr>
          <a:xfrm rot="-10241612">
            <a:off x="8570423" y="-199156"/>
            <a:ext cx="730366" cy="1353767"/>
            <a:chOff x="2797700" y="3217325"/>
            <a:chExt cx="682725" cy="1204225"/>
          </a:xfrm>
        </p:grpSpPr>
        <p:sp>
          <p:nvSpPr>
            <p:cNvPr id="2020" name="Google Shape;2020;p1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7" name="Google Shape;2027;p18"/>
          <p:cNvGrpSpPr/>
          <p:nvPr/>
        </p:nvGrpSpPr>
        <p:grpSpPr>
          <a:xfrm>
            <a:off x="1247907" y="4602898"/>
            <a:ext cx="548733" cy="498301"/>
            <a:chOff x="3652400" y="3788700"/>
            <a:chExt cx="700450" cy="636075"/>
          </a:xfrm>
        </p:grpSpPr>
        <p:sp>
          <p:nvSpPr>
            <p:cNvPr id="2028" name="Google Shape;2028;p18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8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8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9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45" name="Google Shape;2045;p19"/>
          <p:cNvGrpSpPr/>
          <p:nvPr/>
        </p:nvGrpSpPr>
        <p:grpSpPr>
          <a:xfrm>
            <a:off x="-968865" y="4042420"/>
            <a:ext cx="4033310" cy="2216956"/>
            <a:chOff x="4178350" y="2375050"/>
            <a:chExt cx="938350" cy="515775"/>
          </a:xfrm>
        </p:grpSpPr>
        <p:sp>
          <p:nvSpPr>
            <p:cNvPr id="2046" name="Google Shape;2046;p1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3" name="Google Shape;2053;p19"/>
          <p:cNvSpPr txBox="1"/>
          <p:nvPr>
            <p:ph idx="2" type="title"/>
          </p:nvPr>
        </p:nvSpPr>
        <p:spPr>
          <a:xfrm>
            <a:off x="739275" y="1586050"/>
            <a:ext cx="21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54" name="Google Shape;2054;p19"/>
          <p:cNvSpPr txBox="1"/>
          <p:nvPr>
            <p:ph idx="1" type="subTitle"/>
          </p:nvPr>
        </p:nvSpPr>
        <p:spPr>
          <a:xfrm>
            <a:off x="917725" y="2022975"/>
            <a:ext cx="18201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055" name="Google Shape;2055;p19"/>
          <p:cNvSpPr txBox="1"/>
          <p:nvPr>
            <p:ph idx="3" type="title"/>
          </p:nvPr>
        </p:nvSpPr>
        <p:spPr>
          <a:xfrm>
            <a:off x="3497484" y="1586050"/>
            <a:ext cx="21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56" name="Google Shape;2056;p19"/>
          <p:cNvSpPr txBox="1"/>
          <p:nvPr>
            <p:ph idx="4" type="subTitle"/>
          </p:nvPr>
        </p:nvSpPr>
        <p:spPr>
          <a:xfrm>
            <a:off x="3675927" y="2022975"/>
            <a:ext cx="18201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057" name="Google Shape;2057;p19"/>
          <p:cNvSpPr txBox="1"/>
          <p:nvPr>
            <p:ph idx="5" type="title"/>
          </p:nvPr>
        </p:nvSpPr>
        <p:spPr>
          <a:xfrm>
            <a:off x="6255669" y="1586050"/>
            <a:ext cx="21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58" name="Google Shape;2058;p19"/>
          <p:cNvSpPr txBox="1"/>
          <p:nvPr>
            <p:ph idx="6" type="subTitle"/>
          </p:nvPr>
        </p:nvSpPr>
        <p:spPr>
          <a:xfrm>
            <a:off x="6434105" y="2022975"/>
            <a:ext cx="18201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2059" name="Google Shape;2059;p19"/>
          <p:cNvGrpSpPr/>
          <p:nvPr/>
        </p:nvGrpSpPr>
        <p:grpSpPr>
          <a:xfrm flipH="1">
            <a:off x="4934001" y="3770105"/>
            <a:ext cx="5889385" cy="2656239"/>
            <a:chOff x="5619200" y="4458200"/>
            <a:chExt cx="1647150" cy="742900"/>
          </a:xfrm>
        </p:grpSpPr>
        <p:sp>
          <p:nvSpPr>
            <p:cNvPr id="2060" name="Google Shape;2060;p1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5" name="Google Shape;2065;p19"/>
          <p:cNvSpPr/>
          <p:nvPr/>
        </p:nvSpPr>
        <p:spPr>
          <a:xfrm rot="-902929">
            <a:off x="1886651" y="3970630"/>
            <a:ext cx="1751665" cy="156607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6" name="Google Shape;2066;p19"/>
          <p:cNvGrpSpPr/>
          <p:nvPr/>
        </p:nvGrpSpPr>
        <p:grpSpPr>
          <a:xfrm rot="2510711">
            <a:off x="-447363" y="3313698"/>
            <a:ext cx="892133" cy="1431825"/>
            <a:chOff x="2402100" y="3854125"/>
            <a:chExt cx="435600" cy="698825"/>
          </a:xfrm>
        </p:grpSpPr>
        <p:sp>
          <p:nvSpPr>
            <p:cNvPr id="2067" name="Google Shape;2067;p1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0" name="Google Shape;2080;p19"/>
          <p:cNvGrpSpPr/>
          <p:nvPr/>
        </p:nvGrpSpPr>
        <p:grpSpPr>
          <a:xfrm flipH="1" rot="-3072683">
            <a:off x="4221003" y="4225120"/>
            <a:ext cx="1152957" cy="1851544"/>
            <a:chOff x="2402100" y="3854125"/>
            <a:chExt cx="435600" cy="698825"/>
          </a:xfrm>
        </p:grpSpPr>
        <p:sp>
          <p:nvSpPr>
            <p:cNvPr id="2081" name="Google Shape;2081;p1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4" name="Google Shape;2094;p19"/>
          <p:cNvGrpSpPr/>
          <p:nvPr/>
        </p:nvGrpSpPr>
        <p:grpSpPr>
          <a:xfrm rot="418436">
            <a:off x="8074456" y="3054449"/>
            <a:ext cx="1481094" cy="2494688"/>
            <a:chOff x="3026750" y="1552825"/>
            <a:chExt cx="1108700" cy="1867600"/>
          </a:xfrm>
        </p:grpSpPr>
        <p:sp>
          <p:nvSpPr>
            <p:cNvPr id="2095" name="Google Shape;2095;p19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9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9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9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9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9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9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9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9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9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9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9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4" name="Google Shape;2114;p19"/>
          <p:cNvGrpSpPr/>
          <p:nvPr/>
        </p:nvGrpSpPr>
        <p:grpSpPr>
          <a:xfrm>
            <a:off x="7050713" y="4328538"/>
            <a:ext cx="700450" cy="636075"/>
            <a:chOff x="3652400" y="3788700"/>
            <a:chExt cx="700450" cy="636075"/>
          </a:xfrm>
        </p:grpSpPr>
        <p:sp>
          <p:nvSpPr>
            <p:cNvPr id="2115" name="Google Shape;2115;p1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0" name="Google Shape;2130;p19"/>
          <p:cNvGrpSpPr/>
          <p:nvPr/>
        </p:nvGrpSpPr>
        <p:grpSpPr>
          <a:xfrm rot="2397965">
            <a:off x="542309" y="4654406"/>
            <a:ext cx="1392016" cy="1037643"/>
            <a:chOff x="4500175" y="3779525"/>
            <a:chExt cx="1136425" cy="847075"/>
          </a:xfrm>
        </p:grpSpPr>
        <p:sp>
          <p:nvSpPr>
            <p:cNvPr id="2131" name="Google Shape;2131;p19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9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9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9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20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4" name="Google Shape;2144;p20"/>
          <p:cNvSpPr txBox="1"/>
          <p:nvPr>
            <p:ph idx="2" type="title"/>
          </p:nvPr>
        </p:nvSpPr>
        <p:spPr>
          <a:xfrm>
            <a:off x="1495575" y="1942475"/>
            <a:ext cx="22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b="1"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45" name="Google Shape;2145;p20"/>
          <p:cNvSpPr txBox="1"/>
          <p:nvPr>
            <p:ph idx="1" type="subTitle"/>
          </p:nvPr>
        </p:nvSpPr>
        <p:spPr>
          <a:xfrm>
            <a:off x="1679983" y="2278928"/>
            <a:ext cx="1881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46" name="Google Shape;2146;p20"/>
          <p:cNvSpPr txBox="1"/>
          <p:nvPr>
            <p:ph idx="3" type="title"/>
          </p:nvPr>
        </p:nvSpPr>
        <p:spPr>
          <a:xfrm>
            <a:off x="5398422" y="1942475"/>
            <a:ext cx="22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b="1"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47" name="Google Shape;2147;p20"/>
          <p:cNvSpPr txBox="1"/>
          <p:nvPr>
            <p:ph idx="4" type="subTitle"/>
          </p:nvPr>
        </p:nvSpPr>
        <p:spPr>
          <a:xfrm>
            <a:off x="5582830" y="2278928"/>
            <a:ext cx="1881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148" name="Google Shape;2148;p20"/>
          <p:cNvGrpSpPr/>
          <p:nvPr/>
        </p:nvGrpSpPr>
        <p:grpSpPr>
          <a:xfrm flipH="1" rot="10800000">
            <a:off x="-1428380" y="-930117"/>
            <a:ext cx="4080320" cy="1840312"/>
            <a:chOff x="5619200" y="4458200"/>
            <a:chExt cx="1647150" cy="742900"/>
          </a:xfrm>
        </p:grpSpPr>
        <p:sp>
          <p:nvSpPr>
            <p:cNvPr id="2149" name="Google Shape;2149;p20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4" name="Google Shape;2154;p20"/>
          <p:cNvGrpSpPr/>
          <p:nvPr/>
        </p:nvGrpSpPr>
        <p:grpSpPr>
          <a:xfrm rot="2700000">
            <a:off x="7520181" y="4678617"/>
            <a:ext cx="1617112" cy="1205372"/>
            <a:chOff x="4500175" y="3779525"/>
            <a:chExt cx="1136425" cy="847075"/>
          </a:xfrm>
        </p:grpSpPr>
        <p:sp>
          <p:nvSpPr>
            <p:cNvPr id="2155" name="Google Shape;2155;p20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0"/>
          <p:cNvGrpSpPr/>
          <p:nvPr/>
        </p:nvGrpSpPr>
        <p:grpSpPr>
          <a:xfrm rot="-960419">
            <a:off x="8410457" y="3802539"/>
            <a:ext cx="996295" cy="1600728"/>
            <a:chOff x="2402100" y="3854125"/>
            <a:chExt cx="435600" cy="698825"/>
          </a:xfrm>
        </p:grpSpPr>
        <p:sp>
          <p:nvSpPr>
            <p:cNvPr id="2167" name="Google Shape;2167;p2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"/>
          <p:cNvSpPr txBox="1"/>
          <p:nvPr>
            <p:ph type="title"/>
          </p:nvPr>
        </p:nvSpPr>
        <p:spPr>
          <a:xfrm>
            <a:off x="1704900" y="1118800"/>
            <a:ext cx="4638600" cy="18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4" name="Google Shape;45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455" name="Google Shape;455;p3"/>
          <p:cNvGrpSpPr/>
          <p:nvPr/>
        </p:nvGrpSpPr>
        <p:grpSpPr>
          <a:xfrm>
            <a:off x="-782860" y="3775347"/>
            <a:ext cx="5152105" cy="2831811"/>
            <a:chOff x="4178350" y="2375050"/>
            <a:chExt cx="938350" cy="515775"/>
          </a:xfrm>
        </p:grpSpPr>
        <p:sp>
          <p:nvSpPr>
            <p:cNvPr id="456" name="Google Shape;456;p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3"/>
          <p:cNvGrpSpPr/>
          <p:nvPr/>
        </p:nvGrpSpPr>
        <p:grpSpPr>
          <a:xfrm>
            <a:off x="6372473" y="2804915"/>
            <a:ext cx="3602094" cy="3253055"/>
            <a:chOff x="1992250" y="544500"/>
            <a:chExt cx="1080250" cy="975575"/>
          </a:xfrm>
        </p:grpSpPr>
        <p:sp>
          <p:nvSpPr>
            <p:cNvPr id="464" name="Google Shape;464;p3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3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467" name="Google Shape;467;p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3"/>
          <p:cNvGrpSpPr/>
          <p:nvPr/>
        </p:nvGrpSpPr>
        <p:grpSpPr>
          <a:xfrm rot="-9231878">
            <a:off x="-141228" y="-529839"/>
            <a:ext cx="1480974" cy="2494776"/>
            <a:chOff x="3026750" y="1552825"/>
            <a:chExt cx="1108700" cy="1867600"/>
          </a:xfrm>
        </p:grpSpPr>
        <p:sp>
          <p:nvSpPr>
            <p:cNvPr id="473" name="Google Shape;473;p3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3"/>
          <p:cNvGrpSpPr/>
          <p:nvPr/>
        </p:nvGrpSpPr>
        <p:grpSpPr>
          <a:xfrm>
            <a:off x="6567163" y="2686213"/>
            <a:ext cx="700450" cy="636075"/>
            <a:chOff x="3652400" y="3788700"/>
            <a:chExt cx="700450" cy="636075"/>
          </a:xfrm>
        </p:grpSpPr>
        <p:sp>
          <p:nvSpPr>
            <p:cNvPr id="493" name="Google Shape;493;p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3"/>
          <p:cNvSpPr/>
          <p:nvPr/>
        </p:nvSpPr>
        <p:spPr>
          <a:xfrm>
            <a:off x="4772025" y="40406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"/>
          <p:cNvSpPr/>
          <p:nvPr/>
        </p:nvSpPr>
        <p:spPr>
          <a:xfrm rot="-7924493">
            <a:off x="7750545" y="1004012"/>
            <a:ext cx="2380423" cy="212827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3"/>
          <p:cNvGrpSpPr/>
          <p:nvPr/>
        </p:nvGrpSpPr>
        <p:grpSpPr>
          <a:xfrm rot="-1410829">
            <a:off x="4783846" y="3456329"/>
            <a:ext cx="2824180" cy="3000479"/>
            <a:chOff x="4159600" y="887163"/>
            <a:chExt cx="1265600" cy="1344550"/>
          </a:xfrm>
        </p:grpSpPr>
        <p:sp>
          <p:nvSpPr>
            <p:cNvPr id="511" name="Google Shape;511;p3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3"/>
          <p:cNvGrpSpPr/>
          <p:nvPr/>
        </p:nvGrpSpPr>
        <p:grpSpPr>
          <a:xfrm rot="10800000">
            <a:off x="3717701" y="-576763"/>
            <a:ext cx="854294" cy="1506847"/>
            <a:chOff x="2797700" y="3217325"/>
            <a:chExt cx="682725" cy="1204225"/>
          </a:xfrm>
        </p:grpSpPr>
        <p:sp>
          <p:nvSpPr>
            <p:cNvPr id="617" name="Google Shape;617;p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3"/>
          <p:cNvGrpSpPr/>
          <p:nvPr/>
        </p:nvGrpSpPr>
        <p:grpSpPr>
          <a:xfrm>
            <a:off x="3643124" y="4164755"/>
            <a:ext cx="1003441" cy="1583602"/>
            <a:chOff x="322650" y="2571325"/>
            <a:chExt cx="573100" cy="904450"/>
          </a:xfrm>
        </p:grpSpPr>
        <p:sp>
          <p:nvSpPr>
            <p:cNvPr id="625" name="Google Shape;625;p3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3"/>
          <p:cNvGrpSpPr/>
          <p:nvPr/>
        </p:nvGrpSpPr>
        <p:grpSpPr>
          <a:xfrm rot="-7425790">
            <a:off x="7734429" y="-849317"/>
            <a:ext cx="1126854" cy="1807792"/>
            <a:chOff x="2402100" y="3854125"/>
            <a:chExt cx="435600" cy="698825"/>
          </a:xfrm>
        </p:grpSpPr>
        <p:sp>
          <p:nvSpPr>
            <p:cNvPr id="633" name="Google Shape;633;p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"/>
          <p:cNvSpPr/>
          <p:nvPr/>
        </p:nvSpPr>
        <p:spPr>
          <a:xfrm>
            <a:off x="5573363" y="11068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"/>
          <p:cNvGrpSpPr/>
          <p:nvPr/>
        </p:nvGrpSpPr>
        <p:grpSpPr>
          <a:xfrm flipH="1" rot="1299035">
            <a:off x="8043736" y="3636036"/>
            <a:ext cx="771943" cy="2103937"/>
            <a:chOff x="10084800" y="4174013"/>
            <a:chExt cx="585175" cy="1594900"/>
          </a:xfrm>
        </p:grpSpPr>
        <p:sp>
          <p:nvSpPr>
            <p:cNvPr id="648" name="Google Shape;648;p3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rgbClr val="F09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9" name="Google Shape;649;p3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650" name="Google Shape;650;p3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3" name="Google Shape;663;p3"/>
          <p:cNvGrpSpPr/>
          <p:nvPr/>
        </p:nvGrpSpPr>
        <p:grpSpPr>
          <a:xfrm rot="3811239">
            <a:off x="842998" y="4293442"/>
            <a:ext cx="885610" cy="1420767"/>
            <a:chOff x="2402100" y="3854125"/>
            <a:chExt cx="435600" cy="698825"/>
          </a:xfrm>
        </p:grpSpPr>
        <p:sp>
          <p:nvSpPr>
            <p:cNvPr id="664" name="Google Shape;664;p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3"/>
          <p:cNvGrpSpPr/>
          <p:nvPr/>
        </p:nvGrpSpPr>
        <p:grpSpPr>
          <a:xfrm>
            <a:off x="1813575" y="54213"/>
            <a:ext cx="610325" cy="417350"/>
            <a:chOff x="364525" y="2023775"/>
            <a:chExt cx="610325" cy="417350"/>
          </a:xfrm>
        </p:grpSpPr>
        <p:sp>
          <p:nvSpPr>
            <p:cNvPr id="678" name="Google Shape;678;p3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3"/>
          <p:cNvSpPr txBox="1"/>
          <p:nvPr>
            <p:ph idx="1" type="subTitle"/>
          </p:nvPr>
        </p:nvSpPr>
        <p:spPr>
          <a:xfrm>
            <a:off x="1724025" y="2417350"/>
            <a:ext cx="35691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3"/>
          <p:cNvSpPr/>
          <p:nvPr/>
        </p:nvSpPr>
        <p:spPr>
          <a:xfrm rot="2123667">
            <a:off x="-854597" y="2677036"/>
            <a:ext cx="2002427" cy="1790427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5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1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82" name="Google Shape;2182;p21"/>
          <p:cNvGrpSpPr/>
          <p:nvPr/>
        </p:nvGrpSpPr>
        <p:grpSpPr>
          <a:xfrm flipH="1" rot="10800000">
            <a:off x="5732935" y="-934443"/>
            <a:ext cx="4033310" cy="2216956"/>
            <a:chOff x="4178350" y="2375050"/>
            <a:chExt cx="938350" cy="515775"/>
          </a:xfrm>
        </p:grpSpPr>
        <p:sp>
          <p:nvSpPr>
            <p:cNvPr id="2183" name="Google Shape;2183;p2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0" name="Google Shape;2190;p21"/>
          <p:cNvSpPr/>
          <p:nvPr/>
        </p:nvSpPr>
        <p:spPr>
          <a:xfrm flipH="1" rot="-7703151">
            <a:off x="7840623" y="450854"/>
            <a:ext cx="1751627" cy="1566062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1" name="Google Shape;2191;p21"/>
          <p:cNvGrpSpPr/>
          <p:nvPr/>
        </p:nvGrpSpPr>
        <p:grpSpPr>
          <a:xfrm rot="-1615319">
            <a:off x="8553687" y="2224632"/>
            <a:ext cx="994894" cy="1675561"/>
            <a:chOff x="3026750" y="1552825"/>
            <a:chExt cx="1108700" cy="1867600"/>
          </a:xfrm>
        </p:grpSpPr>
        <p:sp>
          <p:nvSpPr>
            <p:cNvPr id="2192" name="Google Shape;2192;p21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1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1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1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1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1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1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1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1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1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1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21"/>
          <p:cNvGrpSpPr/>
          <p:nvPr/>
        </p:nvGrpSpPr>
        <p:grpSpPr>
          <a:xfrm rot="-1770465">
            <a:off x="7336470" y="3595724"/>
            <a:ext cx="2662548" cy="2828642"/>
            <a:chOff x="4159600" y="887163"/>
            <a:chExt cx="1265600" cy="1344550"/>
          </a:xfrm>
        </p:grpSpPr>
        <p:sp>
          <p:nvSpPr>
            <p:cNvPr id="2212" name="Google Shape;2212;p21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1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1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1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1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1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1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1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1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1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1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1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1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1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1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1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1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1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1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1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1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1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1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1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1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1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1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1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1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1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1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1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1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1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1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1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1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1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1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1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1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1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1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1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1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1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1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1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1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1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1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1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1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1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1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1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1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1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1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1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1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1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1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7" name="Google Shape;2317;p21"/>
          <p:cNvGrpSpPr/>
          <p:nvPr/>
        </p:nvGrpSpPr>
        <p:grpSpPr>
          <a:xfrm rot="-8100000">
            <a:off x="6005905" y="-489798"/>
            <a:ext cx="830250" cy="1464437"/>
            <a:chOff x="2797700" y="3217325"/>
            <a:chExt cx="682725" cy="1204225"/>
          </a:xfrm>
        </p:grpSpPr>
        <p:sp>
          <p:nvSpPr>
            <p:cNvPr id="2318" name="Google Shape;2318;p21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5" name="Google Shape;2325;p21"/>
          <p:cNvGrpSpPr/>
          <p:nvPr/>
        </p:nvGrpSpPr>
        <p:grpSpPr>
          <a:xfrm>
            <a:off x="7128200" y="417650"/>
            <a:ext cx="700450" cy="636075"/>
            <a:chOff x="3652400" y="3788700"/>
            <a:chExt cx="700450" cy="636075"/>
          </a:xfrm>
        </p:grpSpPr>
        <p:sp>
          <p:nvSpPr>
            <p:cNvPr id="2326" name="Google Shape;2326;p21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22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3" name="Google Shape;2343;p22"/>
          <p:cNvSpPr txBox="1"/>
          <p:nvPr>
            <p:ph idx="2" type="title"/>
          </p:nvPr>
        </p:nvSpPr>
        <p:spPr>
          <a:xfrm>
            <a:off x="711500" y="1619750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44" name="Google Shape;2344;p22"/>
          <p:cNvSpPr txBox="1"/>
          <p:nvPr>
            <p:ph idx="1" type="subTitle"/>
          </p:nvPr>
        </p:nvSpPr>
        <p:spPr>
          <a:xfrm>
            <a:off x="909119" y="2056675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45" name="Google Shape;2345;p22"/>
          <p:cNvSpPr txBox="1"/>
          <p:nvPr>
            <p:ph idx="3" type="title"/>
          </p:nvPr>
        </p:nvSpPr>
        <p:spPr>
          <a:xfrm>
            <a:off x="3365053" y="1619750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46" name="Google Shape;2346;p22"/>
          <p:cNvSpPr txBox="1"/>
          <p:nvPr>
            <p:ph idx="4" type="subTitle"/>
          </p:nvPr>
        </p:nvSpPr>
        <p:spPr>
          <a:xfrm>
            <a:off x="3562672" y="2056675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47" name="Google Shape;2347;p22"/>
          <p:cNvSpPr txBox="1"/>
          <p:nvPr>
            <p:ph idx="5" type="title"/>
          </p:nvPr>
        </p:nvSpPr>
        <p:spPr>
          <a:xfrm>
            <a:off x="6018604" y="1619750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48" name="Google Shape;2348;p22"/>
          <p:cNvSpPr txBox="1"/>
          <p:nvPr>
            <p:ph idx="6" type="subTitle"/>
          </p:nvPr>
        </p:nvSpPr>
        <p:spPr>
          <a:xfrm>
            <a:off x="6216223" y="2056675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49" name="Google Shape;2349;p22"/>
          <p:cNvSpPr txBox="1"/>
          <p:nvPr>
            <p:ph idx="7" type="title"/>
          </p:nvPr>
        </p:nvSpPr>
        <p:spPr>
          <a:xfrm>
            <a:off x="711500" y="3266825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0" name="Google Shape;2350;p22"/>
          <p:cNvSpPr txBox="1"/>
          <p:nvPr>
            <p:ph idx="8" type="subTitle"/>
          </p:nvPr>
        </p:nvSpPr>
        <p:spPr>
          <a:xfrm>
            <a:off x="909119" y="3703750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51" name="Google Shape;2351;p22"/>
          <p:cNvSpPr txBox="1"/>
          <p:nvPr>
            <p:ph idx="9" type="title"/>
          </p:nvPr>
        </p:nvSpPr>
        <p:spPr>
          <a:xfrm>
            <a:off x="3365053" y="3266825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2" name="Google Shape;2352;p22"/>
          <p:cNvSpPr txBox="1"/>
          <p:nvPr>
            <p:ph idx="13" type="subTitle"/>
          </p:nvPr>
        </p:nvSpPr>
        <p:spPr>
          <a:xfrm>
            <a:off x="3562672" y="3703750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53" name="Google Shape;2353;p22"/>
          <p:cNvSpPr txBox="1"/>
          <p:nvPr>
            <p:ph idx="14" type="title"/>
          </p:nvPr>
        </p:nvSpPr>
        <p:spPr>
          <a:xfrm>
            <a:off x="6018604" y="3266825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4" name="Google Shape;2354;p22"/>
          <p:cNvSpPr txBox="1"/>
          <p:nvPr>
            <p:ph idx="15" type="subTitle"/>
          </p:nvPr>
        </p:nvSpPr>
        <p:spPr>
          <a:xfrm>
            <a:off x="6216223" y="3703750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2355" name="Google Shape;2355;p22"/>
          <p:cNvGrpSpPr/>
          <p:nvPr/>
        </p:nvGrpSpPr>
        <p:grpSpPr>
          <a:xfrm rot="1173898">
            <a:off x="-1372120" y="3755390"/>
            <a:ext cx="2662527" cy="2828619"/>
            <a:chOff x="4159600" y="887163"/>
            <a:chExt cx="1265600" cy="1344550"/>
          </a:xfrm>
        </p:grpSpPr>
        <p:sp>
          <p:nvSpPr>
            <p:cNvPr id="2356" name="Google Shape;2356;p22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2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2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2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2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2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2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2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2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2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2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2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2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2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2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2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2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2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2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2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2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2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2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2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2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22"/>
          <p:cNvGrpSpPr/>
          <p:nvPr/>
        </p:nvGrpSpPr>
        <p:grpSpPr>
          <a:xfrm>
            <a:off x="7407388" y="134225"/>
            <a:ext cx="700450" cy="636075"/>
            <a:chOff x="3652400" y="3788700"/>
            <a:chExt cx="700450" cy="636075"/>
          </a:xfrm>
        </p:grpSpPr>
        <p:sp>
          <p:nvSpPr>
            <p:cNvPr id="2462" name="Google Shape;2462;p2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7" name="Google Shape;2477;p22"/>
          <p:cNvGrpSpPr/>
          <p:nvPr/>
        </p:nvGrpSpPr>
        <p:grpSpPr>
          <a:xfrm flipH="1" rot="-3039065">
            <a:off x="7837576" y="3923594"/>
            <a:ext cx="1593759" cy="1188216"/>
            <a:chOff x="4500175" y="3779525"/>
            <a:chExt cx="1136425" cy="847075"/>
          </a:xfrm>
        </p:grpSpPr>
        <p:sp>
          <p:nvSpPr>
            <p:cNvPr id="2478" name="Google Shape;2478;p22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2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2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2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2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2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2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2"/>
          <p:cNvGrpSpPr/>
          <p:nvPr/>
        </p:nvGrpSpPr>
        <p:grpSpPr>
          <a:xfrm flipH="1" rot="-9780778">
            <a:off x="8246956" y="-394089"/>
            <a:ext cx="1152981" cy="1851515"/>
            <a:chOff x="2402100" y="3854125"/>
            <a:chExt cx="435600" cy="698825"/>
          </a:xfrm>
        </p:grpSpPr>
        <p:sp>
          <p:nvSpPr>
            <p:cNvPr id="2490" name="Google Shape;2490;p2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8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3"/>
          <p:cNvSpPr txBox="1"/>
          <p:nvPr>
            <p:ph type="title"/>
          </p:nvPr>
        </p:nvSpPr>
        <p:spPr>
          <a:xfrm>
            <a:off x="2352300" y="1590675"/>
            <a:ext cx="44394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Font typeface="Poppins ExtraBold"/>
              <a:buNone/>
              <a:defRPr sz="59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05" name="Google Shape;2505;p23"/>
          <p:cNvGrpSpPr/>
          <p:nvPr/>
        </p:nvGrpSpPr>
        <p:grpSpPr>
          <a:xfrm>
            <a:off x="-1246849" y="3765872"/>
            <a:ext cx="5828092" cy="2831811"/>
            <a:chOff x="4178350" y="2375050"/>
            <a:chExt cx="938350" cy="515775"/>
          </a:xfrm>
        </p:grpSpPr>
        <p:sp>
          <p:nvSpPr>
            <p:cNvPr id="2506" name="Google Shape;2506;p2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p23"/>
          <p:cNvGrpSpPr/>
          <p:nvPr/>
        </p:nvGrpSpPr>
        <p:grpSpPr>
          <a:xfrm>
            <a:off x="7091873" y="1313494"/>
            <a:ext cx="3602094" cy="4091562"/>
            <a:chOff x="1992250" y="544500"/>
            <a:chExt cx="1080250" cy="975575"/>
          </a:xfrm>
        </p:grpSpPr>
        <p:sp>
          <p:nvSpPr>
            <p:cNvPr id="2514" name="Google Shape;2514;p23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6" name="Google Shape;2516;p23"/>
          <p:cNvGrpSpPr/>
          <p:nvPr/>
        </p:nvGrpSpPr>
        <p:grpSpPr>
          <a:xfrm flipH="1" rot="-10799910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517" name="Google Shape;2517;p2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2" name="Google Shape;2522;p23"/>
          <p:cNvSpPr/>
          <p:nvPr/>
        </p:nvSpPr>
        <p:spPr>
          <a:xfrm flipH="1" rot="-594068">
            <a:off x="6556569" y="3819875"/>
            <a:ext cx="1751598" cy="156604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3" name="Google Shape;2523;p23"/>
          <p:cNvGrpSpPr/>
          <p:nvPr/>
        </p:nvGrpSpPr>
        <p:grpSpPr>
          <a:xfrm rot="-8875866">
            <a:off x="7098170" y="-559782"/>
            <a:ext cx="2662596" cy="2828693"/>
            <a:chOff x="4159600" y="887163"/>
            <a:chExt cx="1265600" cy="1344550"/>
          </a:xfrm>
        </p:grpSpPr>
        <p:sp>
          <p:nvSpPr>
            <p:cNvPr id="2524" name="Google Shape;2524;p23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3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3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3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3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3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3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3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3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3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3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3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3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3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3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3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3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3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3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3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3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3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3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3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3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3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3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3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3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3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3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3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3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3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3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3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3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3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3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3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3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3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3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3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3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3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9" name="Google Shape;2629;p23"/>
          <p:cNvGrpSpPr/>
          <p:nvPr/>
        </p:nvGrpSpPr>
        <p:grpSpPr>
          <a:xfrm rot="-8100000">
            <a:off x="6382755" y="-253048"/>
            <a:ext cx="830250" cy="1464437"/>
            <a:chOff x="2797700" y="3217325"/>
            <a:chExt cx="682725" cy="1204225"/>
          </a:xfrm>
        </p:grpSpPr>
        <p:sp>
          <p:nvSpPr>
            <p:cNvPr id="2630" name="Google Shape;2630;p2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7" name="Google Shape;2637;p23"/>
          <p:cNvSpPr/>
          <p:nvPr/>
        </p:nvSpPr>
        <p:spPr>
          <a:xfrm flipH="1" rot="10799784">
            <a:off x="1321967" y="-445927"/>
            <a:ext cx="1751608" cy="156608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8" name="Google Shape;2638;p23"/>
          <p:cNvGrpSpPr/>
          <p:nvPr/>
        </p:nvGrpSpPr>
        <p:grpSpPr>
          <a:xfrm flipH="1" rot="-1844995">
            <a:off x="3700491" y="4073717"/>
            <a:ext cx="1152957" cy="1851573"/>
            <a:chOff x="2402100" y="3854125"/>
            <a:chExt cx="435600" cy="698825"/>
          </a:xfrm>
        </p:grpSpPr>
        <p:sp>
          <p:nvSpPr>
            <p:cNvPr id="2639" name="Google Shape;2639;p2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2" name="Google Shape;2652;p23"/>
          <p:cNvGrpSpPr/>
          <p:nvPr/>
        </p:nvGrpSpPr>
        <p:grpSpPr>
          <a:xfrm rot="-729370">
            <a:off x="-351059" y="2414925"/>
            <a:ext cx="1481061" cy="2494697"/>
            <a:chOff x="3026750" y="1552825"/>
            <a:chExt cx="1108700" cy="1867600"/>
          </a:xfrm>
        </p:grpSpPr>
        <p:sp>
          <p:nvSpPr>
            <p:cNvPr id="2653" name="Google Shape;2653;p23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3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3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3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3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3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3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3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3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3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3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3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3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3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3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3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3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3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3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2" name="Google Shape;2672;p23"/>
          <p:cNvGrpSpPr/>
          <p:nvPr/>
        </p:nvGrpSpPr>
        <p:grpSpPr>
          <a:xfrm>
            <a:off x="714288" y="1454150"/>
            <a:ext cx="700450" cy="636075"/>
            <a:chOff x="3652400" y="3788700"/>
            <a:chExt cx="700450" cy="636075"/>
          </a:xfrm>
        </p:grpSpPr>
        <p:sp>
          <p:nvSpPr>
            <p:cNvPr id="2673" name="Google Shape;2673;p2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8" name="Google Shape;2688;p23"/>
          <p:cNvGrpSpPr/>
          <p:nvPr/>
        </p:nvGrpSpPr>
        <p:grpSpPr>
          <a:xfrm rot="-9204427">
            <a:off x="-756150" y="-605782"/>
            <a:ext cx="1987515" cy="1481882"/>
            <a:chOff x="4500175" y="3779525"/>
            <a:chExt cx="1136425" cy="847075"/>
          </a:xfrm>
        </p:grpSpPr>
        <p:sp>
          <p:nvSpPr>
            <p:cNvPr id="2689" name="Google Shape;2689;p23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3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3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3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3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3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3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3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3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3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3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0" name="Google Shape;2700;p23"/>
          <p:cNvGrpSpPr/>
          <p:nvPr/>
        </p:nvGrpSpPr>
        <p:grpSpPr>
          <a:xfrm flipH="1" rot="7750108">
            <a:off x="4878738" y="-724361"/>
            <a:ext cx="952509" cy="1529675"/>
            <a:chOff x="2402100" y="3854125"/>
            <a:chExt cx="435600" cy="698825"/>
          </a:xfrm>
        </p:grpSpPr>
        <p:sp>
          <p:nvSpPr>
            <p:cNvPr id="2701" name="Google Shape;2701;p2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4" name="Google Shape;2714;p23"/>
          <p:cNvGrpSpPr/>
          <p:nvPr/>
        </p:nvGrpSpPr>
        <p:grpSpPr>
          <a:xfrm rot="-7507142">
            <a:off x="8716901" y="1365099"/>
            <a:ext cx="1010262" cy="1594241"/>
            <a:chOff x="322650" y="2571325"/>
            <a:chExt cx="573100" cy="904450"/>
          </a:xfrm>
        </p:grpSpPr>
        <p:sp>
          <p:nvSpPr>
            <p:cNvPr id="2715" name="Google Shape;2715;p23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3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3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3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3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3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3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2" name="Google Shape;2722;p23"/>
          <p:cNvSpPr/>
          <p:nvPr/>
        </p:nvSpPr>
        <p:spPr>
          <a:xfrm>
            <a:off x="5979500" y="438520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23"/>
          <p:cNvSpPr/>
          <p:nvPr/>
        </p:nvSpPr>
        <p:spPr>
          <a:xfrm>
            <a:off x="1321975" y="336420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23"/>
          <p:cNvSpPr/>
          <p:nvPr/>
        </p:nvSpPr>
        <p:spPr>
          <a:xfrm>
            <a:off x="6944700" y="97375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24"/>
          <p:cNvGrpSpPr/>
          <p:nvPr/>
        </p:nvGrpSpPr>
        <p:grpSpPr>
          <a:xfrm flipH="1" rot="10800000">
            <a:off x="5730744" y="-916596"/>
            <a:ext cx="4132681" cy="1868601"/>
            <a:chOff x="4178350" y="2375050"/>
            <a:chExt cx="938350" cy="515775"/>
          </a:xfrm>
        </p:grpSpPr>
        <p:sp>
          <p:nvSpPr>
            <p:cNvPr id="2727" name="Google Shape;2727;p24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4" name="Google Shape;2734;p24"/>
          <p:cNvSpPr txBox="1"/>
          <p:nvPr>
            <p:ph type="title"/>
          </p:nvPr>
        </p:nvSpPr>
        <p:spPr>
          <a:xfrm>
            <a:off x="714300" y="15652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5" name="Google Shape;2735;p24"/>
          <p:cNvSpPr txBox="1"/>
          <p:nvPr>
            <p:ph idx="1" type="body"/>
          </p:nvPr>
        </p:nvSpPr>
        <p:spPr>
          <a:xfrm>
            <a:off x="714300" y="2399250"/>
            <a:ext cx="28080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2736" name="Google Shape;2736;p24"/>
          <p:cNvGrpSpPr/>
          <p:nvPr/>
        </p:nvGrpSpPr>
        <p:grpSpPr>
          <a:xfrm rot="10799895">
            <a:off x="-435736" y="-1412231"/>
            <a:ext cx="5385686" cy="2148244"/>
            <a:chOff x="5619200" y="4458200"/>
            <a:chExt cx="1647150" cy="742900"/>
          </a:xfrm>
        </p:grpSpPr>
        <p:sp>
          <p:nvSpPr>
            <p:cNvPr id="2737" name="Google Shape;2737;p24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2" name="Google Shape;2742;p24"/>
          <p:cNvSpPr/>
          <p:nvPr/>
        </p:nvSpPr>
        <p:spPr>
          <a:xfrm flipH="1" rot="9218179">
            <a:off x="170741" y="-579539"/>
            <a:ext cx="1751526" cy="156604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3" name="Google Shape;2743;p24"/>
          <p:cNvGrpSpPr/>
          <p:nvPr/>
        </p:nvGrpSpPr>
        <p:grpSpPr>
          <a:xfrm flipH="1" rot="7750108">
            <a:off x="4392738" y="-829111"/>
            <a:ext cx="952509" cy="1529675"/>
            <a:chOff x="2402100" y="3854125"/>
            <a:chExt cx="435600" cy="698825"/>
          </a:xfrm>
        </p:grpSpPr>
        <p:sp>
          <p:nvSpPr>
            <p:cNvPr id="2744" name="Google Shape;2744;p24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4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4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7" name="Google Shape;2757;p24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2758" name="Google Shape;2758;p24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4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4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4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4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4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9" name="Google Shape;2769;p24"/>
          <p:cNvGrpSpPr/>
          <p:nvPr/>
        </p:nvGrpSpPr>
        <p:grpSpPr>
          <a:xfrm>
            <a:off x="1962838" y="192913"/>
            <a:ext cx="700450" cy="636075"/>
            <a:chOff x="3652400" y="3788700"/>
            <a:chExt cx="700450" cy="636075"/>
          </a:xfrm>
        </p:grpSpPr>
        <p:sp>
          <p:nvSpPr>
            <p:cNvPr id="2770" name="Google Shape;2770;p24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4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4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5" name="Google Shape;2785;p24"/>
          <p:cNvSpPr/>
          <p:nvPr/>
        </p:nvSpPr>
        <p:spPr>
          <a:xfrm>
            <a:off x="7767625" y="788038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4"/>
          <p:cNvSpPr/>
          <p:nvPr/>
        </p:nvSpPr>
        <p:spPr>
          <a:xfrm>
            <a:off x="4325125" y="511600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7" name="Google Shape;2787;p24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2788" name="Google Shape;2788;p24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25"/>
          <p:cNvSpPr txBox="1"/>
          <p:nvPr>
            <p:ph hasCustomPrompt="1" type="title"/>
          </p:nvPr>
        </p:nvSpPr>
        <p:spPr>
          <a:xfrm>
            <a:off x="714300" y="1218625"/>
            <a:ext cx="22293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2797" name="Google Shape;2797;p25"/>
          <p:cNvSpPr txBox="1"/>
          <p:nvPr>
            <p:ph idx="1" type="subTitle"/>
          </p:nvPr>
        </p:nvSpPr>
        <p:spPr>
          <a:xfrm>
            <a:off x="762603" y="2573800"/>
            <a:ext cx="2132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8" name="Google Shape;2798;p25"/>
          <p:cNvSpPr txBox="1"/>
          <p:nvPr>
            <p:ph hasCustomPrompt="1" idx="2" type="title"/>
          </p:nvPr>
        </p:nvSpPr>
        <p:spPr>
          <a:xfrm>
            <a:off x="3481506" y="1218625"/>
            <a:ext cx="22293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2799" name="Google Shape;2799;p25"/>
          <p:cNvSpPr txBox="1"/>
          <p:nvPr>
            <p:ph idx="3" type="subTitle"/>
          </p:nvPr>
        </p:nvSpPr>
        <p:spPr>
          <a:xfrm>
            <a:off x="3529810" y="2650000"/>
            <a:ext cx="2132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0" name="Google Shape;2800;p25"/>
          <p:cNvSpPr txBox="1"/>
          <p:nvPr>
            <p:ph hasCustomPrompt="1" idx="4" type="title"/>
          </p:nvPr>
        </p:nvSpPr>
        <p:spPr>
          <a:xfrm>
            <a:off x="6200412" y="1218625"/>
            <a:ext cx="22293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2801" name="Google Shape;2801;p25"/>
          <p:cNvSpPr txBox="1"/>
          <p:nvPr>
            <p:ph idx="5" type="subTitle"/>
          </p:nvPr>
        </p:nvSpPr>
        <p:spPr>
          <a:xfrm>
            <a:off x="6248716" y="2573800"/>
            <a:ext cx="2132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02" name="Google Shape;2802;p25"/>
          <p:cNvGrpSpPr/>
          <p:nvPr/>
        </p:nvGrpSpPr>
        <p:grpSpPr>
          <a:xfrm>
            <a:off x="-1771229" y="3446954"/>
            <a:ext cx="5590592" cy="2521477"/>
            <a:chOff x="5619200" y="4458200"/>
            <a:chExt cx="1647150" cy="742900"/>
          </a:xfrm>
        </p:grpSpPr>
        <p:sp>
          <p:nvSpPr>
            <p:cNvPr id="2803" name="Google Shape;2803;p25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5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5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5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5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8" name="Google Shape;2808;p25"/>
          <p:cNvGrpSpPr/>
          <p:nvPr/>
        </p:nvGrpSpPr>
        <p:grpSpPr>
          <a:xfrm flipH="1" rot="10800000">
            <a:off x="5819694" y="-600821"/>
            <a:ext cx="4132681" cy="1868601"/>
            <a:chOff x="4178350" y="2375050"/>
            <a:chExt cx="938350" cy="515775"/>
          </a:xfrm>
        </p:grpSpPr>
        <p:sp>
          <p:nvSpPr>
            <p:cNvPr id="2809" name="Google Shape;2809;p2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6" name="Google Shape;2816;p25"/>
          <p:cNvGrpSpPr/>
          <p:nvPr/>
        </p:nvGrpSpPr>
        <p:grpSpPr>
          <a:xfrm rot="-1136998">
            <a:off x="7304098" y="3705240"/>
            <a:ext cx="2662597" cy="2828694"/>
            <a:chOff x="4159600" y="887163"/>
            <a:chExt cx="1265600" cy="1344550"/>
          </a:xfrm>
        </p:grpSpPr>
        <p:sp>
          <p:nvSpPr>
            <p:cNvPr id="2817" name="Google Shape;2817;p25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5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5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5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5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5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5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5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5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5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5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5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5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5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5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5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5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5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5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5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5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5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5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5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5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5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5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5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5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5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5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5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5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5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5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5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5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5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5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5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5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5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5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5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5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5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5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5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5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5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5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5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5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5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5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5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5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5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5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5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5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5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5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5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5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5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5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5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5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5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5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5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5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2" name="Google Shape;2922;p25"/>
          <p:cNvSpPr/>
          <p:nvPr/>
        </p:nvSpPr>
        <p:spPr>
          <a:xfrm flipH="1" rot="8934532">
            <a:off x="-305767" y="-517138"/>
            <a:ext cx="1902830" cy="170120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3" name="Google Shape;2923;p25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2924" name="Google Shape;2924;p25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5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5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5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5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5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5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1" name="Google Shape;2931;p25"/>
          <p:cNvGrpSpPr/>
          <p:nvPr/>
        </p:nvGrpSpPr>
        <p:grpSpPr>
          <a:xfrm rot="2700000">
            <a:off x="3236506" y="4367842"/>
            <a:ext cx="1617112" cy="1205372"/>
            <a:chOff x="4500175" y="3779525"/>
            <a:chExt cx="1136425" cy="847075"/>
          </a:xfrm>
        </p:grpSpPr>
        <p:sp>
          <p:nvSpPr>
            <p:cNvPr id="2932" name="Google Shape;2932;p25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5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5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5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5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5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5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5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5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5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5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3" name="Google Shape;2943;p25"/>
          <p:cNvSpPr txBox="1"/>
          <p:nvPr>
            <p:ph idx="6" type="title"/>
          </p:nvPr>
        </p:nvSpPr>
        <p:spPr>
          <a:xfrm>
            <a:off x="723900" y="2152650"/>
            <a:ext cx="2228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4" name="Google Shape;2944;p25"/>
          <p:cNvSpPr txBox="1"/>
          <p:nvPr>
            <p:ph idx="7" type="title"/>
          </p:nvPr>
        </p:nvSpPr>
        <p:spPr>
          <a:xfrm>
            <a:off x="3481800" y="2228850"/>
            <a:ext cx="2228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5" name="Google Shape;2945;p25"/>
          <p:cNvSpPr txBox="1"/>
          <p:nvPr>
            <p:ph idx="8" type="title"/>
          </p:nvPr>
        </p:nvSpPr>
        <p:spPr>
          <a:xfrm>
            <a:off x="6200700" y="2152650"/>
            <a:ext cx="2228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26"/>
          <p:cNvSpPr txBox="1"/>
          <p:nvPr>
            <p:ph type="title"/>
          </p:nvPr>
        </p:nvSpPr>
        <p:spPr>
          <a:xfrm>
            <a:off x="714300" y="7743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8" name="Google Shape;2948;p26"/>
          <p:cNvSpPr txBox="1"/>
          <p:nvPr>
            <p:ph idx="1" type="subTitle"/>
          </p:nvPr>
        </p:nvSpPr>
        <p:spPr>
          <a:xfrm>
            <a:off x="5181600" y="1495425"/>
            <a:ext cx="32481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49" name="Google Shape;2949;p26"/>
          <p:cNvGrpSpPr/>
          <p:nvPr/>
        </p:nvGrpSpPr>
        <p:grpSpPr>
          <a:xfrm flipH="1" rot="-10799910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950" name="Google Shape;2950;p26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5" name="Google Shape;2955;p26"/>
          <p:cNvGrpSpPr/>
          <p:nvPr/>
        </p:nvGrpSpPr>
        <p:grpSpPr>
          <a:xfrm rot="1830642">
            <a:off x="-616982" y="3526264"/>
            <a:ext cx="2662575" cy="2828670"/>
            <a:chOff x="4159600" y="887163"/>
            <a:chExt cx="1265600" cy="1344550"/>
          </a:xfrm>
        </p:grpSpPr>
        <p:sp>
          <p:nvSpPr>
            <p:cNvPr id="2956" name="Google Shape;2956;p26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6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6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6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6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6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6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6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6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6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6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6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6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6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6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6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6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6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6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6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6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6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6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6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6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6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6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6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6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6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6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6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6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6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6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6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6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6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6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6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6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6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6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6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6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6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6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6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6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6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6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6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6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6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6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6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6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6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6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6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6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6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6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6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6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6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6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6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6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6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6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6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6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6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6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6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6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6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6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6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6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6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6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6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6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6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6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6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6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6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1" name="Google Shape;3061;p26"/>
          <p:cNvSpPr/>
          <p:nvPr/>
        </p:nvSpPr>
        <p:spPr>
          <a:xfrm flipH="1">
            <a:off x="1874321" y="3939389"/>
            <a:ext cx="1823629" cy="163029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2" name="Google Shape;3062;p26"/>
          <p:cNvGrpSpPr/>
          <p:nvPr/>
        </p:nvGrpSpPr>
        <p:grpSpPr>
          <a:xfrm rot="5400000">
            <a:off x="5452234" y="3356959"/>
            <a:ext cx="3286445" cy="4325700"/>
            <a:chOff x="1992250" y="544500"/>
            <a:chExt cx="1080250" cy="975575"/>
          </a:xfrm>
        </p:grpSpPr>
        <p:sp>
          <p:nvSpPr>
            <p:cNvPr id="3063" name="Google Shape;3063;p26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6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5" name="Google Shape;3065;p26"/>
          <p:cNvGrpSpPr/>
          <p:nvPr/>
        </p:nvGrpSpPr>
        <p:grpSpPr>
          <a:xfrm flipH="1" rot="-3296834">
            <a:off x="4233843" y="4324115"/>
            <a:ext cx="952535" cy="1529669"/>
            <a:chOff x="2402100" y="3854125"/>
            <a:chExt cx="435600" cy="698825"/>
          </a:xfrm>
        </p:grpSpPr>
        <p:sp>
          <p:nvSpPr>
            <p:cNvPr id="3066" name="Google Shape;3066;p2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9" name="Google Shape;3079;p26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3080" name="Google Shape;3080;p26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6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6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6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6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6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6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6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6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6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6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1" name="Google Shape;3091;p26"/>
          <p:cNvGrpSpPr/>
          <p:nvPr/>
        </p:nvGrpSpPr>
        <p:grpSpPr>
          <a:xfrm>
            <a:off x="3516913" y="3649438"/>
            <a:ext cx="700450" cy="636075"/>
            <a:chOff x="3652400" y="3788700"/>
            <a:chExt cx="700450" cy="636075"/>
          </a:xfrm>
        </p:grpSpPr>
        <p:sp>
          <p:nvSpPr>
            <p:cNvPr id="3092" name="Google Shape;3092;p26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6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6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6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6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6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6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6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6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7" name="Google Shape;3107;p26"/>
          <p:cNvSpPr/>
          <p:nvPr/>
        </p:nvSpPr>
        <p:spPr>
          <a:xfrm>
            <a:off x="5291525" y="4285513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26"/>
          <p:cNvSpPr/>
          <p:nvPr/>
        </p:nvSpPr>
        <p:spPr>
          <a:xfrm>
            <a:off x="962800" y="19986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9" name="Google Shape;3109;p26"/>
          <p:cNvGrpSpPr/>
          <p:nvPr/>
        </p:nvGrpSpPr>
        <p:grpSpPr>
          <a:xfrm rot="9851469">
            <a:off x="2296895" y="-253023"/>
            <a:ext cx="830260" cy="1464455"/>
            <a:chOff x="2797700" y="3217325"/>
            <a:chExt cx="682725" cy="1204225"/>
          </a:xfrm>
        </p:grpSpPr>
        <p:sp>
          <p:nvSpPr>
            <p:cNvPr id="3110" name="Google Shape;3110;p26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6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6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6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6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6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6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26"/>
          <p:cNvGrpSpPr/>
          <p:nvPr/>
        </p:nvGrpSpPr>
        <p:grpSpPr>
          <a:xfrm flipH="1" rot="9240059">
            <a:off x="-404490" y="658891"/>
            <a:ext cx="1137802" cy="1827136"/>
            <a:chOff x="2402100" y="3854125"/>
            <a:chExt cx="435600" cy="698825"/>
          </a:xfrm>
        </p:grpSpPr>
        <p:sp>
          <p:nvSpPr>
            <p:cNvPr id="3118" name="Google Shape;3118;p2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7"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27"/>
          <p:cNvSpPr txBox="1"/>
          <p:nvPr>
            <p:ph type="title"/>
          </p:nvPr>
        </p:nvSpPr>
        <p:spPr>
          <a:xfrm>
            <a:off x="714300" y="-2249075"/>
            <a:ext cx="3592500" cy="44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3" name="Google Shape;3133;p27"/>
          <p:cNvSpPr txBox="1"/>
          <p:nvPr/>
        </p:nvSpPr>
        <p:spPr>
          <a:xfrm>
            <a:off x="714300" y="3671800"/>
            <a:ext cx="351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b="1" lang="en" sz="1100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b="1" lang="en" sz="1100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b="1" lang="en" sz="1100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100">
              <a:solidFill>
                <a:srgbClr val="53484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3134" name="Google Shape;3134;p27"/>
          <p:cNvGrpSpPr/>
          <p:nvPr/>
        </p:nvGrpSpPr>
        <p:grpSpPr>
          <a:xfrm flipH="1">
            <a:off x="4158345" y="3023543"/>
            <a:ext cx="5569483" cy="2776726"/>
            <a:chOff x="4178350" y="2375050"/>
            <a:chExt cx="938350" cy="515775"/>
          </a:xfrm>
        </p:grpSpPr>
        <p:sp>
          <p:nvSpPr>
            <p:cNvPr id="3135" name="Google Shape;3135;p27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7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7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7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7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7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7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2" name="Google Shape;3142;p27"/>
          <p:cNvGrpSpPr/>
          <p:nvPr/>
        </p:nvGrpSpPr>
        <p:grpSpPr>
          <a:xfrm rot="10800000">
            <a:off x="4571871" y="-836746"/>
            <a:ext cx="5590592" cy="2521477"/>
            <a:chOff x="5619200" y="4458200"/>
            <a:chExt cx="1647150" cy="742900"/>
          </a:xfrm>
        </p:grpSpPr>
        <p:sp>
          <p:nvSpPr>
            <p:cNvPr id="3143" name="Google Shape;3143;p2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8" name="Google Shape;3148;p27"/>
          <p:cNvSpPr/>
          <p:nvPr/>
        </p:nvSpPr>
        <p:spPr>
          <a:xfrm flipH="1" rot="-1867515">
            <a:off x="-929194" y="4141746"/>
            <a:ext cx="1902871" cy="1701244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9" name="Google Shape;3149;p27"/>
          <p:cNvGrpSpPr/>
          <p:nvPr/>
        </p:nvGrpSpPr>
        <p:grpSpPr>
          <a:xfrm rot="-9039059">
            <a:off x="8621746" y="823215"/>
            <a:ext cx="996285" cy="1600731"/>
            <a:chOff x="2402100" y="3854125"/>
            <a:chExt cx="435600" cy="698825"/>
          </a:xfrm>
        </p:grpSpPr>
        <p:sp>
          <p:nvSpPr>
            <p:cNvPr id="3150" name="Google Shape;3150;p2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3" name="Google Shape;3163;p27"/>
          <p:cNvSpPr/>
          <p:nvPr/>
        </p:nvSpPr>
        <p:spPr>
          <a:xfrm flipH="1" rot="7705557">
            <a:off x="-161596" y="-338710"/>
            <a:ext cx="1209305" cy="1081271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4" name="Google Shape;3164;p27"/>
          <p:cNvGrpSpPr/>
          <p:nvPr/>
        </p:nvGrpSpPr>
        <p:grpSpPr>
          <a:xfrm rot="-7867282">
            <a:off x="7249909" y="-985662"/>
            <a:ext cx="1481175" cy="2494610"/>
            <a:chOff x="3026750" y="1552825"/>
            <a:chExt cx="1108700" cy="1867600"/>
          </a:xfrm>
        </p:grpSpPr>
        <p:sp>
          <p:nvSpPr>
            <p:cNvPr id="3165" name="Google Shape;3165;p27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7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7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7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7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7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7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7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7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7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7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7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7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7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7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7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7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7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7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4" name="Google Shape;3184;p27"/>
          <p:cNvSpPr/>
          <p:nvPr/>
        </p:nvSpPr>
        <p:spPr>
          <a:xfrm>
            <a:off x="6563950" y="28201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5" name="Google Shape;3185;p27"/>
          <p:cNvGrpSpPr/>
          <p:nvPr/>
        </p:nvGrpSpPr>
        <p:grpSpPr>
          <a:xfrm flipH="1" rot="-1971140">
            <a:off x="7502712" y="3529948"/>
            <a:ext cx="1853974" cy="1381926"/>
            <a:chOff x="4500175" y="3779525"/>
            <a:chExt cx="1136425" cy="847075"/>
          </a:xfrm>
        </p:grpSpPr>
        <p:sp>
          <p:nvSpPr>
            <p:cNvPr id="3186" name="Google Shape;3186;p2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7" name="Google Shape;3197;p27"/>
          <p:cNvSpPr/>
          <p:nvPr/>
        </p:nvSpPr>
        <p:spPr>
          <a:xfrm>
            <a:off x="5742325" y="1011663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8" name="Google Shape;3198;p27"/>
          <p:cNvGrpSpPr/>
          <p:nvPr/>
        </p:nvGrpSpPr>
        <p:grpSpPr>
          <a:xfrm flipH="1" rot="-10660414">
            <a:off x="2131055" y="-249195"/>
            <a:ext cx="1038639" cy="774187"/>
            <a:chOff x="4500175" y="3779525"/>
            <a:chExt cx="1136425" cy="847075"/>
          </a:xfrm>
        </p:grpSpPr>
        <p:sp>
          <p:nvSpPr>
            <p:cNvPr id="3199" name="Google Shape;3199;p2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0" name="Google Shape;3210;p27"/>
          <p:cNvGrpSpPr/>
          <p:nvPr/>
        </p:nvGrpSpPr>
        <p:grpSpPr>
          <a:xfrm>
            <a:off x="4158338" y="482113"/>
            <a:ext cx="610325" cy="417350"/>
            <a:chOff x="364525" y="2023775"/>
            <a:chExt cx="610325" cy="417350"/>
          </a:xfrm>
        </p:grpSpPr>
        <p:sp>
          <p:nvSpPr>
            <p:cNvPr id="3211" name="Google Shape;3211;p27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7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7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7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7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7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7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7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9" name="Google Shape;3219;p27"/>
          <p:cNvSpPr txBox="1"/>
          <p:nvPr>
            <p:ph idx="1" type="subTitle"/>
          </p:nvPr>
        </p:nvSpPr>
        <p:spPr>
          <a:xfrm>
            <a:off x="714300" y="2307000"/>
            <a:ext cx="32481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APTION_ONLY_1"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222" name="Google Shape;3222;p28"/>
          <p:cNvGrpSpPr/>
          <p:nvPr/>
        </p:nvGrpSpPr>
        <p:grpSpPr>
          <a:xfrm>
            <a:off x="-1140980" y="4469553"/>
            <a:ext cx="3100966" cy="2800388"/>
            <a:chOff x="1992250" y="544500"/>
            <a:chExt cx="1080250" cy="975575"/>
          </a:xfrm>
        </p:grpSpPr>
        <p:sp>
          <p:nvSpPr>
            <p:cNvPr id="3223" name="Google Shape;3223;p28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8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5" name="Google Shape;3225;p28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26" name="Google Shape;3226;p28"/>
          <p:cNvGrpSpPr/>
          <p:nvPr/>
        </p:nvGrpSpPr>
        <p:grpSpPr>
          <a:xfrm rot="10800000">
            <a:off x="6801363" y="-652105"/>
            <a:ext cx="4321702" cy="1566386"/>
            <a:chOff x="-1068128" y="3996204"/>
            <a:chExt cx="3672418" cy="1331055"/>
          </a:xfrm>
        </p:grpSpPr>
        <p:sp>
          <p:nvSpPr>
            <p:cNvPr id="3227" name="Google Shape;3227;p28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8" name="Google Shape;3228;p28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3229" name="Google Shape;3229;p28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28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28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28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28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28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28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28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28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28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28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28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28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28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28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28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28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28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28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28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28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28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28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28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28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28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28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28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28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28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28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28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28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28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28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28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28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28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28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28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28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28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28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28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28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28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28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28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28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28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28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28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81" name="Google Shape;3281;p28"/>
          <p:cNvGrpSpPr/>
          <p:nvPr/>
        </p:nvGrpSpPr>
        <p:grpSpPr>
          <a:xfrm rot="2036280">
            <a:off x="6998166" y="4429926"/>
            <a:ext cx="1267565" cy="2033647"/>
            <a:chOff x="2402100" y="3854125"/>
            <a:chExt cx="435600" cy="698825"/>
          </a:xfrm>
        </p:grpSpPr>
        <p:sp>
          <p:nvSpPr>
            <p:cNvPr id="3282" name="Google Shape;3282;p28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8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8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8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8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8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8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8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8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8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8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8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8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5" name="Google Shape;3295;p28"/>
          <p:cNvGrpSpPr/>
          <p:nvPr/>
        </p:nvGrpSpPr>
        <p:grpSpPr>
          <a:xfrm rot="-7824626">
            <a:off x="7654395" y="-145169"/>
            <a:ext cx="1853843" cy="1381828"/>
            <a:chOff x="4500175" y="3779525"/>
            <a:chExt cx="1136425" cy="847075"/>
          </a:xfrm>
        </p:grpSpPr>
        <p:sp>
          <p:nvSpPr>
            <p:cNvPr id="3296" name="Google Shape;3296;p28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8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8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8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8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8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8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8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8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8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8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7" name="Google Shape;3307;p28"/>
          <p:cNvGrpSpPr/>
          <p:nvPr/>
        </p:nvGrpSpPr>
        <p:grpSpPr>
          <a:xfrm rot="-437880">
            <a:off x="8297425" y="3922467"/>
            <a:ext cx="1063081" cy="1875116"/>
            <a:chOff x="2797700" y="3217325"/>
            <a:chExt cx="682725" cy="1204225"/>
          </a:xfrm>
        </p:grpSpPr>
        <p:sp>
          <p:nvSpPr>
            <p:cNvPr id="3308" name="Google Shape;3308;p2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5" name="Google Shape;3315;p28"/>
          <p:cNvGrpSpPr/>
          <p:nvPr/>
        </p:nvGrpSpPr>
        <p:grpSpPr>
          <a:xfrm>
            <a:off x="1193663" y="4651350"/>
            <a:ext cx="610325" cy="417350"/>
            <a:chOff x="364525" y="2023775"/>
            <a:chExt cx="610325" cy="417350"/>
          </a:xfrm>
        </p:grpSpPr>
        <p:sp>
          <p:nvSpPr>
            <p:cNvPr id="3316" name="Google Shape;3316;p28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8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8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8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8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8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8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8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4" name="Google Shape;3324;p28"/>
          <p:cNvSpPr/>
          <p:nvPr/>
        </p:nvSpPr>
        <p:spPr>
          <a:xfrm rot="2275429">
            <a:off x="-487812" y="3667624"/>
            <a:ext cx="1269266" cy="113490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29"/>
          <p:cNvSpPr txBox="1"/>
          <p:nvPr>
            <p:ph type="title"/>
          </p:nvPr>
        </p:nvSpPr>
        <p:spPr>
          <a:xfrm>
            <a:off x="1504950" y="1714500"/>
            <a:ext cx="6134100" cy="10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327" name="Google Shape;3327;p29"/>
          <p:cNvGrpSpPr/>
          <p:nvPr/>
        </p:nvGrpSpPr>
        <p:grpSpPr>
          <a:xfrm>
            <a:off x="-1255835" y="4146197"/>
            <a:ext cx="5152105" cy="2831811"/>
            <a:chOff x="4178350" y="2375050"/>
            <a:chExt cx="938350" cy="515775"/>
          </a:xfrm>
        </p:grpSpPr>
        <p:sp>
          <p:nvSpPr>
            <p:cNvPr id="3328" name="Google Shape;3328;p2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5" name="Google Shape;3335;p29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3336" name="Google Shape;3336;p2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1" name="Google Shape;3341;p29"/>
          <p:cNvSpPr/>
          <p:nvPr/>
        </p:nvSpPr>
        <p:spPr>
          <a:xfrm flipH="1" rot="9409066">
            <a:off x="3269655" y="-317017"/>
            <a:ext cx="1823640" cy="163026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2" name="Google Shape;3342;p29"/>
          <p:cNvGrpSpPr/>
          <p:nvPr/>
        </p:nvGrpSpPr>
        <p:grpSpPr>
          <a:xfrm flipH="1" rot="697309">
            <a:off x="-375863" y="3061657"/>
            <a:ext cx="1137809" cy="1827148"/>
            <a:chOff x="2402100" y="3854125"/>
            <a:chExt cx="435600" cy="698825"/>
          </a:xfrm>
        </p:grpSpPr>
        <p:sp>
          <p:nvSpPr>
            <p:cNvPr id="3343" name="Google Shape;3343;p2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6" name="Google Shape;3356;p29"/>
          <p:cNvGrpSpPr/>
          <p:nvPr/>
        </p:nvGrpSpPr>
        <p:grpSpPr>
          <a:xfrm flipH="1" rot="-2991672">
            <a:off x="7635146" y="3864859"/>
            <a:ext cx="1853844" cy="1381829"/>
            <a:chOff x="4500175" y="3779525"/>
            <a:chExt cx="1136425" cy="847075"/>
          </a:xfrm>
        </p:grpSpPr>
        <p:sp>
          <p:nvSpPr>
            <p:cNvPr id="3357" name="Google Shape;3357;p29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9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9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9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9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9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9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9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9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9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9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8" name="Google Shape;3368;p29"/>
          <p:cNvGrpSpPr/>
          <p:nvPr/>
        </p:nvGrpSpPr>
        <p:grpSpPr>
          <a:xfrm rot="7758794">
            <a:off x="317056" y="-677684"/>
            <a:ext cx="1063054" cy="1875069"/>
            <a:chOff x="2797700" y="3217325"/>
            <a:chExt cx="682725" cy="1204225"/>
          </a:xfrm>
        </p:grpSpPr>
        <p:sp>
          <p:nvSpPr>
            <p:cNvPr id="3369" name="Google Shape;3369;p29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9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9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9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9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9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9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6" name="Google Shape;3376;p29"/>
          <p:cNvGrpSpPr/>
          <p:nvPr/>
        </p:nvGrpSpPr>
        <p:grpSpPr>
          <a:xfrm>
            <a:off x="739738" y="3918063"/>
            <a:ext cx="700450" cy="636075"/>
            <a:chOff x="3652400" y="3788700"/>
            <a:chExt cx="700450" cy="636075"/>
          </a:xfrm>
        </p:grpSpPr>
        <p:sp>
          <p:nvSpPr>
            <p:cNvPr id="3377" name="Google Shape;3377;p2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2" name="Google Shape;3392;p29"/>
          <p:cNvSpPr/>
          <p:nvPr/>
        </p:nvSpPr>
        <p:spPr>
          <a:xfrm>
            <a:off x="229375" y="903300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29"/>
          <p:cNvSpPr/>
          <p:nvPr/>
        </p:nvSpPr>
        <p:spPr>
          <a:xfrm>
            <a:off x="7687450" y="470462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4" name="Google Shape;3394;p29"/>
          <p:cNvGrpSpPr/>
          <p:nvPr/>
        </p:nvGrpSpPr>
        <p:grpSpPr>
          <a:xfrm flipH="1" rot="9809556">
            <a:off x="7943661" y="-185273"/>
            <a:ext cx="1481184" cy="2494530"/>
            <a:chOff x="3026750" y="1552825"/>
            <a:chExt cx="1108700" cy="1867600"/>
          </a:xfrm>
        </p:grpSpPr>
        <p:sp>
          <p:nvSpPr>
            <p:cNvPr id="3395" name="Google Shape;3395;p29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9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9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9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9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9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9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9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9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9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9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9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9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9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9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9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9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9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9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4" name="Google Shape;3414;p29"/>
          <p:cNvSpPr txBox="1"/>
          <p:nvPr>
            <p:ph idx="1" type="subTitle"/>
          </p:nvPr>
        </p:nvSpPr>
        <p:spPr>
          <a:xfrm>
            <a:off x="2640575" y="2657950"/>
            <a:ext cx="38628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4"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30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0" name="Google Shape;690;p4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91" name="Google Shape;69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692" name="Google Shape;692;p4"/>
          <p:cNvGrpSpPr/>
          <p:nvPr/>
        </p:nvGrpSpPr>
        <p:grpSpPr>
          <a:xfrm rot="10800000">
            <a:off x="6432983" y="-415904"/>
            <a:ext cx="3672418" cy="1331055"/>
            <a:chOff x="-1068128" y="3996204"/>
            <a:chExt cx="3672418" cy="1331055"/>
          </a:xfrm>
        </p:grpSpPr>
        <p:sp>
          <p:nvSpPr>
            <p:cNvPr id="693" name="Google Shape;693;p4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4" name="Google Shape;694;p4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695" name="Google Shape;695;p4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7" name="Google Shape;747;p4"/>
          <p:cNvGrpSpPr/>
          <p:nvPr/>
        </p:nvGrpSpPr>
        <p:grpSpPr>
          <a:xfrm rot="-6490771">
            <a:off x="7981703" y="226460"/>
            <a:ext cx="1854004" cy="1381948"/>
            <a:chOff x="4500175" y="3779525"/>
            <a:chExt cx="1136425" cy="847075"/>
          </a:xfrm>
        </p:grpSpPr>
        <p:sp>
          <p:nvSpPr>
            <p:cNvPr id="748" name="Google Shape;748;p4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4"/>
          <p:cNvGrpSpPr/>
          <p:nvPr/>
        </p:nvGrpSpPr>
        <p:grpSpPr>
          <a:xfrm rot="1397489">
            <a:off x="-274602" y="4314896"/>
            <a:ext cx="939977" cy="1657980"/>
            <a:chOff x="2797700" y="3217325"/>
            <a:chExt cx="682725" cy="1204225"/>
          </a:xfrm>
        </p:grpSpPr>
        <p:sp>
          <p:nvSpPr>
            <p:cNvPr id="760" name="Google Shape;760;p4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"/>
          <p:cNvSpPr txBox="1"/>
          <p:nvPr>
            <p:ph type="title"/>
          </p:nvPr>
        </p:nvSpPr>
        <p:spPr>
          <a:xfrm>
            <a:off x="714300" y="545750"/>
            <a:ext cx="772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9" name="Google Shape;769;p5"/>
          <p:cNvSpPr txBox="1"/>
          <p:nvPr>
            <p:ph idx="1" type="body"/>
          </p:nvPr>
        </p:nvSpPr>
        <p:spPr>
          <a:xfrm>
            <a:off x="709500" y="1152475"/>
            <a:ext cx="36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0" name="Google Shape;770;p5"/>
          <p:cNvSpPr txBox="1"/>
          <p:nvPr>
            <p:ph idx="2" type="body"/>
          </p:nvPr>
        </p:nvSpPr>
        <p:spPr>
          <a:xfrm>
            <a:off x="4832400" y="1152475"/>
            <a:ext cx="36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1" name="Google Shape;77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772" name="Google Shape;772;p5"/>
          <p:cNvGrpSpPr/>
          <p:nvPr/>
        </p:nvGrpSpPr>
        <p:grpSpPr>
          <a:xfrm>
            <a:off x="5158390" y="4420747"/>
            <a:ext cx="5152105" cy="2831811"/>
            <a:chOff x="4178350" y="2375050"/>
            <a:chExt cx="938350" cy="515775"/>
          </a:xfrm>
        </p:grpSpPr>
        <p:sp>
          <p:nvSpPr>
            <p:cNvPr id="773" name="Google Shape;773;p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5"/>
          <p:cNvSpPr/>
          <p:nvPr/>
        </p:nvSpPr>
        <p:spPr>
          <a:xfrm rot="250">
            <a:off x="4216749" y="4568933"/>
            <a:ext cx="1515726" cy="1355247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5"/>
          <p:cNvGrpSpPr/>
          <p:nvPr/>
        </p:nvGrpSpPr>
        <p:grpSpPr>
          <a:xfrm>
            <a:off x="-755102" y="-2627035"/>
            <a:ext cx="3602094" cy="3253055"/>
            <a:chOff x="1992250" y="544500"/>
            <a:chExt cx="1080250" cy="975575"/>
          </a:xfrm>
        </p:grpSpPr>
        <p:sp>
          <p:nvSpPr>
            <p:cNvPr id="782" name="Google Shape;782;p5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5"/>
          <p:cNvGrpSpPr/>
          <p:nvPr/>
        </p:nvGrpSpPr>
        <p:grpSpPr>
          <a:xfrm rot="9965767">
            <a:off x="8251060" y="-1707548"/>
            <a:ext cx="1296283" cy="3533031"/>
            <a:chOff x="10084800" y="4174013"/>
            <a:chExt cx="585175" cy="1594900"/>
          </a:xfrm>
        </p:grpSpPr>
        <p:sp>
          <p:nvSpPr>
            <p:cNvPr id="785" name="Google Shape;785;p5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6" name="Google Shape;786;p5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787" name="Google Shape;787;p5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0" name="Google Shape;800;p5"/>
          <p:cNvGrpSpPr/>
          <p:nvPr/>
        </p:nvGrpSpPr>
        <p:grpSpPr>
          <a:xfrm>
            <a:off x="5861950" y="4553275"/>
            <a:ext cx="700450" cy="636075"/>
            <a:chOff x="3652400" y="3788700"/>
            <a:chExt cx="700450" cy="636075"/>
          </a:xfrm>
        </p:grpSpPr>
        <p:sp>
          <p:nvSpPr>
            <p:cNvPr id="801" name="Google Shape;801;p5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5"/>
          <p:cNvGrpSpPr/>
          <p:nvPr/>
        </p:nvGrpSpPr>
        <p:grpSpPr>
          <a:xfrm rot="-1958260">
            <a:off x="8555882" y="3984798"/>
            <a:ext cx="686618" cy="1211092"/>
            <a:chOff x="2797700" y="3217325"/>
            <a:chExt cx="682725" cy="1204225"/>
          </a:xfrm>
        </p:grpSpPr>
        <p:sp>
          <p:nvSpPr>
            <p:cNvPr id="817" name="Google Shape;817;p5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6" name="Google Shape;8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827" name="Google Shape;827;p6"/>
          <p:cNvGrpSpPr/>
          <p:nvPr/>
        </p:nvGrpSpPr>
        <p:grpSpPr>
          <a:xfrm rot="10799839">
            <a:off x="6825010" y="-467128"/>
            <a:ext cx="3514195" cy="1585497"/>
            <a:chOff x="5619200" y="4458200"/>
            <a:chExt cx="1647150" cy="742900"/>
          </a:xfrm>
        </p:grpSpPr>
        <p:sp>
          <p:nvSpPr>
            <p:cNvPr id="828" name="Google Shape;828;p6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6"/>
          <p:cNvGrpSpPr/>
          <p:nvPr/>
        </p:nvGrpSpPr>
        <p:grpSpPr>
          <a:xfrm>
            <a:off x="-618805" y="3905228"/>
            <a:ext cx="3100966" cy="2800388"/>
            <a:chOff x="1992250" y="544500"/>
            <a:chExt cx="1080250" cy="975575"/>
          </a:xfrm>
        </p:grpSpPr>
        <p:sp>
          <p:nvSpPr>
            <p:cNvPr id="834" name="Google Shape;834;p6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6"/>
          <p:cNvGrpSpPr/>
          <p:nvPr/>
        </p:nvGrpSpPr>
        <p:grpSpPr>
          <a:xfrm>
            <a:off x="8472432" y="3735698"/>
            <a:ext cx="548733" cy="498301"/>
            <a:chOff x="3652400" y="3788700"/>
            <a:chExt cx="700450" cy="636075"/>
          </a:xfrm>
        </p:grpSpPr>
        <p:sp>
          <p:nvSpPr>
            <p:cNvPr id="837" name="Google Shape;837;p6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6"/>
          <p:cNvGrpSpPr/>
          <p:nvPr/>
        </p:nvGrpSpPr>
        <p:grpSpPr>
          <a:xfrm rot="-2292214">
            <a:off x="7637953" y="3916526"/>
            <a:ext cx="1315694" cy="2110646"/>
            <a:chOff x="2402100" y="3854125"/>
            <a:chExt cx="435600" cy="698825"/>
          </a:xfrm>
        </p:grpSpPr>
        <p:sp>
          <p:nvSpPr>
            <p:cNvPr id="853" name="Google Shape;853;p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6"/>
          <p:cNvSpPr/>
          <p:nvPr/>
        </p:nvSpPr>
        <p:spPr>
          <a:xfrm rot="449">
            <a:off x="1478275" y="3905336"/>
            <a:ext cx="1686746" cy="1507986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6"/>
          <p:cNvGrpSpPr/>
          <p:nvPr/>
        </p:nvGrpSpPr>
        <p:grpSpPr>
          <a:xfrm rot="-974686">
            <a:off x="-28425" y="3500850"/>
            <a:ext cx="807661" cy="2204114"/>
            <a:chOff x="10084800" y="4174013"/>
            <a:chExt cx="585175" cy="1594900"/>
          </a:xfrm>
        </p:grpSpPr>
        <p:sp>
          <p:nvSpPr>
            <p:cNvPr id="868" name="Google Shape;868;p6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6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870" name="Google Shape;870;p6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6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6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6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6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6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"/>
          <p:cNvSpPr txBox="1"/>
          <p:nvPr>
            <p:ph type="title"/>
          </p:nvPr>
        </p:nvSpPr>
        <p:spPr>
          <a:xfrm>
            <a:off x="5240700" y="12604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5" name="Google Shape;885;p7"/>
          <p:cNvSpPr txBox="1"/>
          <p:nvPr>
            <p:ph idx="1" type="body"/>
          </p:nvPr>
        </p:nvSpPr>
        <p:spPr>
          <a:xfrm>
            <a:off x="5133275" y="2094450"/>
            <a:ext cx="29154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6" name="Google Shape;88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887" name="Google Shape;887;p7"/>
          <p:cNvGrpSpPr/>
          <p:nvPr/>
        </p:nvGrpSpPr>
        <p:grpSpPr>
          <a:xfrm>
            <a:off x="6364735" y="4433704"/>
            <a:ext cx="3672418" cy="1331055"/>
            <a:chOff x="-1068128" y="3996204"/>
            <a:chExt cx="3672418" cy="1331055"/>
          </a:xfrm>
        </p:grpSpPr>
        <p:sp>
          <p:nvSpPr>
            <p:cNvPr id="888" name="Google Shape;888;p7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9" name="Google Shape;889;p7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890" name="Google Shape;890;p7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2" name="Google Shape;942;p7"/>
          <p:cNvGrpSpPr/>
          <p:nvPr/>
        </p:nvGrpSpPr>
        <p:grpSpPr>
          <a:xfrm flipH="1" rot="-10799883">
            <a:off x="-1195356" y="-924940"/>
            <a:ext cx="4843774" cy="2185315"/>
            <a:chOff x="5619200" y="4458200"/>
            <a:chExt cx="1647150" cy="742900"/>
          </a:xfrm>
        </p:grpSpPr>
        <p:sp>
          <p:nvSpPr>
            <p:cNvPr id="943" name="Google Shape;943;p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7"/>
          <p:cNvGrpSpPr/>
          <p:nvPr/>
        </p:nvGrpSpPr>
        <p:grpSpPr>
          <a:xfrm rot="-2452161">
            <a:off x="5263268" y="4452240"/>
            <a:ext cx="1019006" cy="1634773"/>
            <a:chOff x="2402100" y="3854125"/>
            <a:chExt cx="435600" cy="698825"/>
          </a:xfrm>
        </p:grpSpPr>
        <p:sp>
          <p:nvSpPr>
            <p:cNvPr id="949" name="Google Shape;949;p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7"/>
          <p:cNvGrpSpPr/>
          <p:nvPr/>
        </p:nvGrpSpPr>
        <p:grpSpPr>
          <a:xfrm rot="8607250">
            <a:off x="-672758" y="173948"/>
            <a:ext cx="1219989" cy="1925352"/>
            <a:chOff x="322650" y="2571325"/>
            <a:chExt cx="573100" cy="904450"/>
          </a:xfrm>
        </p:grpSpPr>
        <p:sp>
          <p:nvSpPr>
            <p:cNvPr id="963" name="Google Shape;963;p7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7"/>
          <p:cNvGrpSpPr/>
          <p:nvPr/>
        </p:nvGrpSpPr>
        <p:grpSpPr>
          <a:xfrm rot="9764690">
            <a:off x="2589182" y="-1536019"/>
            <a:ext cx="1546779" cy="2481535"/>
            <a:chOff x="2402100" y="3854125"/>
            <a:chExt cx="435600" cy="698825"/>
          </a:xfrm>
        </p:grpSpPr>
        <p:sp>
          <p:nvSpPr>
            <p:cNvPr id="971" name="Google Shape;971;p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" name="Google Shape;984;p7"/>
          <p:cNvGrpSpPr/>
          <p:nvPr/>
        </p:nvGrpSpPr>
        <p:grpSpPr>
          <a:xfrm>
            <a:off x="952179" y="620766"/>
            <a:ext cx="548733" cy="498301"/>
            <a:chOff x="3652400" y="3788700"/>
            <a:chExt cx="700450" cy="636075"/>
          </a:xfrm>
        </p:grpSpPr>
        <p:sp>
          <p:nvSpPr>
            <p:cNvPr id="985" name="Google Shape;985;p7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002" name="Google Shape;1002;p8"/>
          <p:cNvGrpSpPr/>
          <p:nvPr/>
        </p:nvGrpSpPr>
        <p:grpSpPr>
          <a:xfrm flipH="1" rot="10800000">
            <a:off x="4571990" y="-432411"/>
            <a:ext cx="5995306" cy="3699551"/>
            <a:chOff x="4178350" y="2375050"/>
            <a:chExt cx="938350" cy="515775"/>
          </a:xfrm>
        </p:grpSpPr>
        <p:sp>
          <p:nvSpPr>
            <p:cNvPr id="1003" name="Google Shape;1003;p8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" name="Google Shape;1010;p8"/>
          <p:cNvSpPr txBox="1"/>
          <p:nvPr>
            <p:ph type="title"/>
          </p:nvPr>
        </p:nvSpPr>
        <p:spPr>
          <a:xfrm>
            <a:off x="5953125" y="526350"/>
            <a:ext cx="24768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11" name="Google Shape;1011;p8"/>
          <p:cNvGrpSpPr/>
          <p:nvPr/>
        </p:nvGrpSpPr>
        <p:grpSpPr>
          <a:xfrm>
            <a:off x="-1130481" y="4057287"/>
            <a:ext cx="4742310" cy="2138883"/>
            <a:chOff x="5619200" y="4458200"/>
            <a:chExt cx="1647150" cy="742900"/>
          </a:xfrm>
        </p:grpSpPr>
        <p:sp>
          <p:nvSpPr>
            <p:cNvPr id="1012" name="Google Shape;1012;p8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8"/>
          <p:cNvGrpSpPr/>
          <p:nvPr/>
        </p:nvGrpSpPr>
        <p:grpSpPr>
          <a:xfrm rot="2025103">
            <a:off x="3868157" y="4340549"/>
            <a:ext cx="1166943" cy="1841636"/>
            <a:chOff x="322650" y="2571325"/>
            <a:chExt cx="573100" cy="904450"/>
          </a:xfrm>
        </p:grpSpPr>
        <p:sp>
          <p:nvSpPr>
            <p:cNvPr id="1018" name="Google Shape;1018;p8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8"/>
          <p:cNvGrpSpPr/>
          <p:nvPr/>
        </p:nvGrpSpPr>
        <p:grpSpPr>
          <a:xfrm>
            <a:off x="4347838" y="95238"/>
            <a:ext cx="700450" cy="636075"/>
            <a:chOff x="3652400" y="3788700"/>
            <a:chExt cx="700450" cy="636075"/>
          </a:xfrm>
        </p:grpSpPr>
        <p:sp>
          <p:nvSpPr>
            <p:cNvPr id="1026" name="Google Shape;1026;p8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8"/>
          <p:cNvGrpSpPr/>
          <p:nvPr/>
        </p:nvGrpSpPr>
        <p:grpSpPr>
          <a:xfrm>
            <a:off x="-210841" y="2666472"/>
            <a:ext cx="1039446" cy="2836051"/>
            <a:chOff x="10084800" y="4174013"/>
            <a:chExt cx="585175" cy="1594900"/>
          </a:xfrm>
        </p:grpSpPr>
        <p:sp>
          <p:nvSpPr>
            <p:cNvPr id="1042" name="Google Shape;1042;p8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3" name="Google Shape;1043;p8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044" name="Google Shape;1044;p8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8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8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8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8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8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"/>
          <p:cNvSpPr txBox="1"/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9" name="Google Shape;105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060" name="Google Shape;1060;p9"/>
          <p:cNvGrpSpPr/>
          <p:nvPr/>
        </p:nvGrpSpPr>
        <p:grpSpPr>
          <a:xfrm flipH="1" rot="10800000">
            <a:off x="1513733" y="-704506"/>
            <a:ext cx="6608366" cy="2210425"/>
            <a:chOff x="5619200" y="4458200"/>
            <a:chExt cx="1647150" cy="742900"/>
          </a:xfrm>
        </p:grpSpPr>
        <p:sp>
          <p:nvSpPr>
            <p:cNvPr id="1061" name="Google Shape;1061;p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9"/>
          <p:cNvSpPr/>
          <p:nvPr/>
        </p:nvSpPr>
        <p:spPr>
          <a:xfrm rot="-10000102">
            <a:off x="7637339" y="-195273"/>
            <a:ext cx="2002471" cy="179038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7" name="Google Shape;1067;p9"/>
          <p:cNvGrpSpPr/>
          <p:nvPr/>
        </p:nvGrpSpPr>
        <p:grpSpPr>
          <a:xfrm>
            <a:off x="-738087" y="3748295"/>
            <a:ext cx="6319506" cy="2428630"/>
            <a:chOff x="4178350" y="2375050"/>
            <a:chExt cx="938350" cy="515775"/>
          </a:xfrm>
        </p:grpSpPr>
        <p:sp>
          <p:nvSpPr>
            <p:cNvPr id="1068" name="Google Shape;1068;p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9"/>
          <p:cNvGrpSpPr/>
          <p:nvPr/>
        </p:nvGrpSpPr>
        <p:grpSpPr>
          <a:xfrm flipH="1" rot="-1665452">
            <a:off x="4128258" y="3652658"/>
            <a:ext cx="2662557" cy="2828652"/>
            <a:chOff x="4159600" y="887163"/>
            <a:chExt cx="1265600" cy="1344550"/>
          </a:xfrm>
        </p:grpSpPr>
        <p:sp>
          <p:nvSpPr>
            <p:cNvPr id="1076" name="Google Shape;1076;p9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9"/>
          <p:cNvGrpSpPr/>
          <p:nvPr/>
        </p:nvGrpSpPr>
        <p:grpSpPr>
          <a:xfrm rot="7513056">
            <a:off x="-362163" y="-767833"/>
            <a:ext cx="1219972" cy="1925325"/>
            <a:chOff x="322650" y="2571325"/>
            <a:chExt cx="573100" cy="904450"/>
          </a:xfrm>
        </p:grpSpPr>
        <p:sp>
          <p:nvSpPr>
            <p:cNvPr id="1182" name="Google Shape;1182;p9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9"/>
          <p:cNvGrpSpPr/>
          <p:nvPr/>
        </p:nvGrpSpPr>
        <p:grpSpPr>
          <a:xfrm rot="-9626360">
            <a:off x="1195526" y="-962928"/>
            <a:ext cx="1102906" cy="1769527"/>
            <a:chOff x="2402100" y="3854125"/>
            <a:chExt cx="435600" cy="698825"/>
          </a:xfrm>
        </p:grpSpPr>
        <p:sp>
          <p:nvSpPr>
            <p:cNvPr id="1190" name="Google Shape;1190;p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9"/>
          <p:cNvGrpSpPr/>
          <p:nvPr/>
        </p:nvGrpSpPr>
        <p:grpSpPr>
          <a:xfrm>
            <a:off x="7064729" y="4104591"/>
            <a:ext cx="548733" cy="498301"/>
            <a:chOff x="3652400" y="3788700"/>
            <a:chExt cx="700450" cy="636075"/>
          </a:xfrm>
        </p:grpSpPr>
        <p:sp>
          <p:nvSpPr>
            <p:cNvPr id="1204" name="Google Shape;1204;p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9"/>
          <p:cNvGrpSpPr/>
          <p:nvPr/>
        </p:nvGrpSpPr>
        <p:grpSpPr>
          <a:xfrm rot="-1969473">
            <a:off x="8258770" y="3864658"/>
            <a:ext cx="1102925" cy="1769499"/>
            <a:chOff x="2402100" y="3854125"/>
            <a:chExt cx="435600" cy="698825"/>
          </a:xfrm>
        </p:grpSpPr>
        <p:sp>
          <p:nvSpPr>
            <p:cNvPr id="1220" name="Google Shape;1220;p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9"/>
          <p:cNvGrpSpPr/>
          <p:nvPr/>
        </p:nvGrpSpPr>
        <p:grpSpPr>
          <a:xfrm rot="-1802793">
            <a:off x="-3074" y="3078487"/>
            <a:ext cx="1039447" cy="2836089"/>
            <a:chOff x="10084800" y="4174013"/>
            <a:chExt cx="585175" cy="1594900"/>
          </a:xfrm>
        </p:grpSpPr>
        <p:sp>
          <p:nvSpPr>
            <p:cNvPr id="1234" name="Google Shape;1234;p9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5" name="Google Shape;1235;p9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236" name="Google Shape;1236;p9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49" name="Google Shape;1249;p9"/>
          <p:cNvGrpSpPr/>
          <p:nvPr/>
        </p:nvGrpSpPr>
        <p:grpSpPr>
          <a:xfrm>
            <a:off x="8498988" y="2757794"/>
            <a:ext cx="846716" cy="1493480"/>
            <a:chOff x="2797700" y="3217325"/>
            <a:chExt cx="682725" cy="1204225"/>
          </a:xfrm>
        </p:grpSpPr>
        <p:sp>
          <p:nvSpPr>
            <p:cNvPr id="1250" name="Google Shape;1250;p9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9"/>
          <p:cNvSpPr/>
          <p:nvPr/>
        </p:nvSpPr>
        <p:spPr>
          <a:xfrm>
            <a:off x="4934550" y="7352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"/>
          <p:cNvSpPr/>
          <p:nvPr/>
        </p:nvSpPr>
        <p:spPr>
          <a:xfrm>
            <a:off x="7695088" y="480425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9"/>
          <p:cNvSpPr txBox="1"/>
          <p:nvPr>
            <p:ph idx="1" type="subTitle"/>
          </p:nvPr>
        </p:nvSpPr>
        <p:spPr>
          <a:xfrm>
            <a:off x="4572000" y="1928425"/>
            <a:ext cx="38577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62" name="Google Shape;1262;p10"/>
          <p:cNvSpPr/>
          <p:nvPr/>
        </p:nvSpPr>
        <p:spPr>
          <a:xfrm>
            <a:off x="-1084580" y="4602903"/>
            <a:ext cx="2869524" cy="280038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0"/>
          <p:cNvSpPr txBox="1"/>
          <p:nvPr>
            <p:ph type="title"/>
          </p:nvPr>
        </p:nvSpPr>
        <p:spPr>
          <a:xfrm>
            <a:off x="714300" y="546402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64" name="Google Shape;1264;p10"/>
          <p:cNvGrpSpPr/>
          <p:nvPr/>
        </p:nvGrpSpPr>
        <p:grpSpPr>
          <a:xfrm rot="10800000">
            <a:off x="6628389" y="-463013"/>
            <a:ext cx="4494673" cy="1629078"/>
            <a:chOff x="-1068128" y="3996204"/>
            <a:chExt cx="3672418" cy="1331055"/>
          </a:xfrm>
        </p:grpSpPr>
        <p:sp>
          <p:nvSpPr>
            <p:cNvPr id="1265" name="Google Shape;1265;p10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6" name="Google Shape;1266;p10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1267" name="Google Shape;1267;p10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0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0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0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0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0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0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0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0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0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0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0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0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0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0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0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0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0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0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0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0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0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0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0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0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0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0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0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0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0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0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0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0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0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0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0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0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0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0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0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0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0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0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0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0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0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0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0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0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0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0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0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9" name="Google Shape;1319;p10"/>
          <p:cNvGrpSpPr/>
          <p:nvPr/>
        </p:nvGrpSpPr>
        <p:grpSpPr>
          <a:xfrm rot="1156600">
            <a:off x="-466355" y="3496234"/>
            <a:ext cx="871121" cy="1397678"/>
            <a:chOff x="2402100" y="3854125"/>
            <a:chExt cx="435600" cy="698825"/>
          </a:xfrm>
        </p:grpSpPr>
        <p:sp>
          <p:nvSpPr>
            <p:cNvPr id="1320" name="Google Shape;1320;p1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10"/>
          <p:cNvGrpSpPr/>
          <p:nvPr/>
        </p:nvGrpSpPr>
        <p:grpSpPr>
          <a:xfrm flipH="1" rot="10091607">
            <a:off x="5890244" y="-600340"/>
            <a:ext cx="2103360" cy="1567814"/>
            <a:chOff x="4500175" y="3779525"/>
            <a:chExt cx="1136425" cy="847075"/>
          </a:xfrm>
        </p:grpSpPr>
        <p:sp>
          <p:nvSpPr>
            <p:cNvPr id="1334" name="Google Shape;1334;p10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0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0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0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0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0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0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0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0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10"/>
          <p:cNvGrpSpPr/>
          <p:nvPr/>
        </p:nvGrpSpPr>
        <p:grpSpPr>
          <a:xfrm flipH="1" rot="-1341702">
            <a:off x="8386280" y="4258898"/>
            <a:ext cx="854365" cy="1506973"/>
            <a:chOff x="2797700" y="3217325"/>
            <a:chExt cx="682725" cy="1204225"/>
          </a:xfrm>
        </p:grpSpPr>
        <p:sp>
          <p:nvSpPr>
            <p:cNvPr id="1346" name="Google Shape;1346;p10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0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0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0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0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0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0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3" name="Google Shape;1353;p10"/>
          <p:cNvGrpSpPr/>
          <p:nvPr/>
        </p:nvGrpSpPr>
        <p:grpSpPr>
          <a:xfrm>
            <a:off x="965063" y="4651350"/>
            <a:ext cx="610325" cy="417350"/>
            <a:chOff x="364525" y="2023775"/>
            <a:chExt cx="610325" cy="417350"/>
          </a:xfrm>
        </p:grpSpPr>
        <p:sp>
          <p:nvSpPr>
            <p:cNvPr id="1354" name="Google Shape;1354;p10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0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0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0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0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0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0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0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chive.nytimes.com/dealbook.nytimes.com/2012/08/02/knight-capital-says-trading-mishap-cost-it-440-million/" TargetMode="External"/><Relationship Id="rId4" Type="http://schemas.openxmlformats.org/officeDocument/2006/relationships/hyperlink" Target="https://www.functionize.com/blog/the-cost-of-finding-bugs-later-in-the-sdlc" TargetMode="External"/><Relationship Id="rId5" Type="http://schemas.openxmlformats.org/officeDocument/2006/relationships/hyperlink" Target="https://www.browserstack.com/guide/difference-between-functional-testing-and-unit-testing" TargetMode="External"/><Relationship Id="rId6" Type="http://schemas.openxmlformats.org/officeDocument/2006/relationships/hyperlink" Target="https://aws.amazon.com/what-is/unit-testing/#:~:text=Unit%20testing%20is%20the%20process,test%20for%20each%20code%20unit" TargetMode="External"/><Relationship Id="rId7" Type="http://schemas.openxmlformats.org/officeDocument/2006/relationships/hyperlink" Target="https://github.com/regostar/software_test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p31"/>
          <p:cNvSpPr txBox="1"/>
          <p:nvPr>
            <p:ph type="ctrTitle"/>
          </p:nvPr>
        </p:nvSpPr>
        <p:spPr>
          <a:xfrm>
            <a:off x="714300" y="671100"/>
            <a:ext cx="7715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 and Functional Testing</a:t>
            </a:r>
            <a:endParaRPr/>
          </a:p>
        </p:txBody>
      </p:sp>
      <p:sp>
        <p:nvSpPr>
          <p:cNvPr id="3422" name="Google Shape;3422;p31"/>
          <p:cNvSpPr txBox="1"/>
          <p:nvPr>
            <p:ph idx="1" type="subTitle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Renugopal Sivaprakasam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4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Testing</a:t>
            </a:r>
            <a:endParaRPr/>
          </a:p>
        </p:txBody>
      </p:sp>
      <p:pic>
        <p:nvPicPr>
          <p:cNvPr id="3491" name="Google Shape;34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1196825"/>
            <a:ext cx="7276824" cy="20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2" name="Google Shape;3492;p40"/>
          <p:cNvSpPr txBox="1"/>
          <p:nvPr>
            <p:ph idx="1" type="body"/>
          </p:nvPr>
        </p:nvSpPr>
        <p:spPr>
          <a:xfrm>
            <a:off x="714300" y="1246825"/>
            <a:ext cx="7715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50">
                <a:solidFill>
                  <a:srgbClr val="51597D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# Selenium + pytest</a:t>
            </a:r>
            <a:endParaRPr i="1" sz="1450">
              <a:solidFill>
                <a:srgbClr val="51597D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BB9AF7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5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7AA2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test_guest_can_add_item_to_cart</a:t>
            </a:r>
            <a:r>
              <a:rPr lang="en" sz="145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E0AF68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browser</a:t>
            </a:r>
            <a:r>
              <a:rPr lang="en" sz="145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5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browser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7AA2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45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9ECE6A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https://shop.example.com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browser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7AA2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find_element</a:t>
            </a:r>
            <a:r>
              <a:rPr lang="en" sz="145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 sz="10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FF9E64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ID,</a:t>
            </a:r>
            <a:r>
              <a:rPr lang="en" sz="1450">
                <a:solidFill>
                  <a:srgbClr val="C0CA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9ECE6A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Buy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7AA2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" sz="1450">
                <a:solidFill>
                  <a:srgbClr val="9ABDF5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450">
              <a:solidFill>
                <a:srgbClr val="9ABDF5"/>
              </a:solidFill>
              <a:highlight>
                <a:srgbClr val="1A1B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assert</a:t>
            </a:r>
            <a:r>
              <a:rPr lang="en" sz="145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9ECE6A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Cart (1)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BB9AF7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45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 browser</a:t>
            </a:r>
            <a:r>
              <a:rPr lang="en" sz="1450">
                <a:solidFill>
                  <a:srgbClr val="89DDFF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A9B1D6"/>
                </a:solidFill>
                <a:highlight>
                  <a:srgbClr val="1A1B26"/>
                </a:highlight>
                <a:latin typeface="Courier New"/>
                <a:ea typeface="Courier New"/>
                <a:cs typeface="Courier New"/>
                <a:sym typeface="Courier New"/>
              </a:rPr>
              <a:t>page_source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3" name="Google Shape;3493;p40"/>
          <p:cNvSpPr txBox="1"/>
          <p:nvPr/>
        </p:nvSpPr>
        <p:spPr>
          <a:xfrm>
            <a:off x="670725" y="3420550"/>
            <a:ext cx="69966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Launches Chrome, exercises full stack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Asserts business outcome, not internal implementation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41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vs Functional Test</a:t>
            </a:r>
            <a:endParaRPr/>
          </a:p>
        </p:txBody>
      </p:sp>
      <p:graphicFrame>
        <p:nvGraphicFramePr>
          <p:cNvPr id="3499" name="Google Shape;3499;p4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{A12FFDFE-2B7A-4D40-B49A-C7CF7E96F641}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Unit Testing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Functional Testing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Scope		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BC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Single function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Whole workflow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BC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- min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Frequency in CI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BC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Every push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Daily/nightly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Tool examples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BC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pytest, JUnit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Selenium, Cypress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42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 Best Practices</a:t>
            </a:r>
            <a:endParaRPr/>
          </a:p>
        </p:txBody>
      </p:sp>
      <p:sp>
        <p:nvSpPr>
          <p:cNvPr id="3505" name="Google Shape;3505;p42"/>
          <p:cNvSpPr txBox="1"/>
          <p:nvPr>
            <p:ph idx="1" type="body"/>
          </p:nvPr>
        </p:nvSpPr>
        <p:spPr>
          <a:xfrm>
            <a:off x="262325" y="1228750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Define clear acceptance criteria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Automate critical user journeys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Combine with regression testing for stability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Review tests with the same rigor </a:t>
            </a:r>
            <a:br>
              <a:rPr lang="en" sz="1800"/>
            </a:br>
            <a:r>
              <a:rPr lang="en" sz="1800"/>
              <a:t>as production code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06" name="Google Shape;3506;p42"/>
          <p:cNvPicPr preferRelativeResize="0"/>
          <p:nvPr/>
        </p:nvPicPr>
        <p:blipFill rotWithShape="1">
          <a:blip r:embed="rId3">
            <a:alphaModFix/>
          </a:blip>
          <a:srcRect b="14859" l="2675" r="2779" t="24015"/>
          <a:stretch/>
        </p:blipFill>
        <p:spPr>
          <a:xfrm>
            <a:off x="5051100" y="1424150"/>
            <a:ext cx="3773374" cy="25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43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512" name="Google Shape;3512;p43"/>
          <p:cNvSpPr txBox="1"/>
          <p:nvPr>
            <p:ph idx="1" type="body"/>
          </p:nvPr>
        </p:nvSpPr>
        <p:spPr>
          <a:xfrm>
            <a:off x="345300" y="1246825"/>
            <a:ext cx="8084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https://archive.nytimes.com/dealbook.nytimes.com/2012/08/02/knight-capital-says-trading-mishap-cost-it-440-million/</a:t>
            </a:r>
            <a:br>
              <a:rPr lang="en"/>
            </a:br>
            <a:r>
              <a:rPr lang="en"/>
              <a:t>[2]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https://www.functionize.com/blog/the-cost-of-finding-bugs-later-in-the-sdlc</a:t>
            </a:r>
            <a:br>
              <a:rPr lang="en"/>
            </a:br>
            <a:r>
              <a:rPr lang="en"/>
              <a:t>[3]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https://www.browserstack.com/guide/difference-between-functional-testing-and-unit-testing</a:t>
            </a:r>
            <a:br>
              <a:rPr lang="en"/>
            </a:br>
            <a:r>
              <a:rPr lang="en"/>
              <a:t>[4]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https://aws.amazon.com/what-is/unit-testing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[5] </a:t>
            </a:r>
            <a:r>
              <a:rPr b="1" lang="en"/>
              <a:t>Github code for workshop </a:t>
            </a:r>
            <a:r>
              <a:rPr lang="en"/>
              <a:t>-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https://github.com/regostar/software_testing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4"/>
          <p:cNvSpPr txBox="1"/>
          <p:nvPr>
            <p:ph type="title"/>
          </p:nvPr>
        </p:nvSpPr>
        <p:spPr>
          <a:xfrm>
            <a:off x="1559200" y="1741625"/>
            <a:ext cx="6134100" cy="10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Thankyou!</a:t>
            </a:r>
            <a:endParaRPr/>
          </a:p>
        </p:txBody>
      </p:sp>
      <p:pic>
        <p:nvPicPr>
          <p:cNvPr id="3518" name="Google Shape;35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600" y="2751675"/>
            <a:ext cx="3602373" cy="20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32"/>
          <p:cNvSpPr txBox="1"/>
          <p:nvPr>
            <p:ph idx="2" type="title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8" name="Google Shape;3428;p32"/>
          <p:cNvSpPr txBox="1"/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29" name="Google Shape;3429;p32"/>
          <p:cNvSpPr txBox="1"/>
          <p:nvPr>
            <p:ph idx="3" type="title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3430" name="Google Shape;3430;p32"/>
          <p:cNvSpPr txBox="1"/>
          <p:nvPr>
            <p:ph idx="4" type="title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31" name="Google Shape;3431;p32"/>
          <p:cNvSpPr txBox="1"/>
          <p:nvPr>
            <p:ph idx="6" type="title"/>
          </p:nvPr>
        </p:nvSpPr>
        <p:spPr>
          <a:xfrm>
            <a:off x="11260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Testing</a:t>
            </a:r>
            <a:endParaRPr/>
          </a:p>
        </p:txBody>
      </p:sp>
      <p:sp>
        <p:nvSpPr>
          <p:cNvPr id="3432" name="Google Shape;3432;p32"/>
          <p:cNvSpPr txBox="1"/>
          <p:nvPr>
            <p:ph idx="7" type="title"/>
          </p:nvPr>
        </p:nvSpPr>
        <p:spPr>
          <a:xfrm>
            <a:off x="13143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3" name="Google Shape;3433;p32"/>
          <p:cNvSpPr txBox="1"/>
          <p:nvPr>
            <p:ph idx="9" type="title"/>
          </p:nvPr>
        </p:nvSpPr>
        <p:spPr>
          <a:xfrm>
            <a:off x="50122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Best Practices</a:t>
            </a:r>
            <a:endParaRPr/>
          </a:p>
        </p:txBody>
      </p:sp>
      <p:sp>
        <p:nvSpPr>
          <p:cNvPr id="3434" name="Google Shape;3434;p32"/>
          <p:cNvSpPr txBox="1"/>
          <p:nvPr>
            <p:ph idx="13" type="title"/>
          </p:nvPr>
        </p:nvSpPr>
        <p:spPr>
          <a:xfrm>
            <a:off x="52005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33"/>
          <p:cNvSpPr txBox="1"/>
          <p:nvPr>
            <p:ph type="title"/>
          </p:nvPr>
        </p:nvSpPr>
        <p:spPr>
          <a:xfrm>
            <a:off x="669100" y="4939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Testing is needed ?</a:t>
            </a:r>
            <a:endParaRPr/>
          </a:p>
        </p:txBody>
      </p:sp>
      <p:sp>
        <p:nvSpPr>
          <p:cNvPr id="3440" name="Google Shape;3440;p33"/>
          <p:cNvSpPr txBox="1"/>
          <p:nvPr>
            <p:ph idx="1" type="body"/>
          </p:nvPr>
        </p:nvSpPr>
        <p:spPr>
          <a:xfrm>
            <a:off x="714300" y="1246825"/>
            <a:ext cx="36987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Knight Capital Group had a </a:t>
            </a:r>
            <a:r>
              <a:rPr lang="en" sz="2000"/>
              <a:t>software</a:t>
            </a:r>
            <a:r>
              <a:rPr lang="en" sz="2000"/>
              <a:t> glitch that accidentally sold all the stocks it bought.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It lost </a:t>
            </a:r>
            <a:r>
              <a:rPr lang="en" sz="3500">
                <a:solidFill>
                  <a:srgbClr val="FF0000"/>
                </a:solidFill>
              </a:rPr>
              <a:t>$440M</a:t>
            </a:r>
            <a:r>
              <a:rPr lang="en" sz="2000"/>
              <a:t> in just 45 minutes</a:t>
            </a:r>
            <a:endParaRPr sz="2000"/>
          </a:p>
        </p:txBody>
      </p:sp>
      <p:pic>
        <p:nvPicPr>
          <p:cNvPr id="3441" name="Google Shape;34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650" y="1066650"/>
            <a:ext cx="4429875" cy="3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2" name="Google Shape;3442;p33"/>
          <p:cNvSpPr txBox="1"/>
          <p:nvPr/>
        </p:nvSpPr>
        <p:spPr>
          <a:xfrm>
            <a:off x="4664400" y="4375150"/>
            <a:ext cx="44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Knight Capital Says Trading Glitch Cost It $440 Million [1]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7" name="Google Shape;3447;p34"/>
          <p:cNvPicPr preferRelativeResize="0"/>
          <p:nvPr/>
        </p:nvPicPr>
        <p:blipFill rotWithShape="1">
          <a:blip r:embed="rId3">
            <a:alphaModFix/>
          </a:blip>
          <a:srcRect b="18560" l="0" r="0" t="0"/>
          <a:stretch/>
        </p:blipFill>
        <p:spPr>
          <a:xfrm>
            <a:off x="1456000" y="477288"/>
            <a:ext cx="6051201" cy="418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34"/>
          <p:cNvSpPr txBox="1"/>
          <p:nvPr/>
        </p:nvSpPr>
        <p:spPr>
          <a:xfrm>
            <a:off x="1619875" y="4586675"/>
            <a:ext cx="5887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[2] Cost of Defects</a:t>
            </a:r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35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Test at All?</a:t>
            </a:r>
            <a:endParaRPr/>
          </a:p>
        </p:txBody>
      </p:sp>
      <p:sp>
        <p:nvSpPr>
          <p:cNvPr id="3454" name="Google Shape;3454;p35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Catches defects early in the development cycle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Ensures code quality, reliability, and maintainability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Regulatory requirements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Faster feedback loops (CI)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Types: Unit, Integration, Functional, and more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5" name="Google Shape;34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813" y="2679325"/>
            <a:ext cx="25241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3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pic>
        <p:nvPicPr>
          <p:cNvPr id="3461" name="Google Shape;34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25" y="1326375"/>
            <a:ext cx="4286526" cy="3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2" name="Google Shape;3462;p36"/>
          <p:cNvSpPr txBox="1"/>
          <p:nvPr>
            <p:ph idx="1" type="body"/>
          </p:nvPr>
        </p:nvSpPr>
        <p:spPr>
          <a:xfrm>
            <a:off x="714300" y="1326375"/>
            <a:ext cx="36537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divide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numerator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denominator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" sz="11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1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Divide two numbers and return the quotient.</a:t>
            </a:r>
            <a:endParaRPr sz="11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"""</a:t>
            </a:r>
            <a:endParaRPr sz="11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numerator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denominator</a:t>
            </a:r>
            <a:b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def test_divide_integer_result():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"""10 ÷ 2 → 5"""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    assert divide(10, 2) == 5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463" name="Google Shape;3463;p36"/>
          <p:cNvSpPr txBox="1"/>
          <p:nvPr/>
        </p:nvSpPr>
        <p:spPr>
          <a:xfrm>
            <a:off x="4955475" y="2173100"/>
            <a:ext cx="37875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assert 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keyword lets you test if a condition in your code returns True, if not, the program will raise an </a:t>
            </a: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AssertionError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p37"/>
          <p:cNvSpPr txBox="1"/>
          <p:nvPr>
            <p:ph type="title"/>
          </p:nvPr>
        </p:nvSpPr>
        <p:spPr>
          <a:xfrm>
            <a:off x="714300" y="2022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pic>
        <p:nvPicPr>
          <p:cNvPr id="3469" name="Google Shape;3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50" y="764162"/>
            <a:ext cx="7902350" cy="39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0" name="Google Shape;3470;p37"/>
          <p:cNvSpPr txBox="1"/>
          <p:nvPr>
            <p:ph idx="1" type="body"/>
          </p:nvPr>
        </p:nvSpPr>
        <p:spPr>
          <a:xfrm>
            <a:off x="714300" y="817175"/>
            <a:ext cx="36537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def test_divide_non_int_result():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"""7 ÷ 2 → 3.5 (decimal result)"""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assert divide(7, 2) == 3.5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def test_divide_negative_dividend():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"""-9 ÷ 3 → -3"""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assert divide(-9, 3) == -3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def test_divide_zero_numerator():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"""0 ÷ 5 → 0"""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assert divide(0, 5) == 0</a:t>
            </a:r>
            <a:endParaRPr sz="1600"/>
          </a:p>
        </p:txBody>
      </p:sp>
      <p:sp>
        <p:nvSpPr>
          <p:cNvPr id="3471" name="Google Shape;3471;p37"/>
          <p:cNvSpPr txBox="1"/>
          <p:nvPr/>
        </p:nvSpPr>
        <p:spPr>
          <a:xfrm>
            <a:off x="4819875" y="867800"/>
            <a:ext cx="357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 ---------- error scenario ----------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def test_divide_by_zero_raises():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"""Any ÷ 0 should raise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ZeroDivisionError"""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with pytest.raises(ZeroDivisionError):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divide(42, 0)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38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3477" name="Google Shape;3477;p38"/>
          <p:cNvSpPr txBox="1"/>
          <p:nvPr>
            <p:ph idx="1" type="body"/>
          </p:nvPr>
        </p:nvSpPr>
        <p:spPr>
          <a:xfrm>
            <a:off x="334650" y="12920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Smallest testable piece (function/class)</a:t>
            </a:r>
            <a:br>
              <a:rPr lang="en" sz="1600"/>
            </a:br>
            <a:r>
              <a:rPr lang="en" sz="1600"/>
              <a:t>== unit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Runs in isolation (no DB, FS, network)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Fast (≤ 10 ms ideal)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White-box orientation (knows internals)</a:t>
            </a:r>
            <a:endParaRPr sz="1600"/>
          </a:p>
        </p:txBody>
      </p:sp>
      <p:pic>
        <p:nvPicPr>
          <p:cNvPr id="3478" name="Google Shape;34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00" y="1118450"/>
            <a:ext cx="4763826" cy="359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39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Functional (System/Integration) Testing</a:t>
            </a:r>
            <a:endParaRPr sz="2500"/>
          </a:p>
        </p:txBody>
      </p:sp>
      <p:sp>
        <p:nvSpPr>
          <p:cNvPr id="3484" name="Google Shape;3484;p39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Validate user-visible behavior &amp; business flows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 system as black box (UI → DB → API)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Slower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Detect integration issues/config drift</a:t>
            </a:r>
            <a:endParaRPr sz="1800"/>
          </a:p>
        </p:txBody>
      </p:sp>
      <p:pic>
        <p:nvPicPr>
          <p:cNvPr id="3485" name="Google Shape;34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900" y="1798875"/>
            <a:ext cx="3018550" cy="20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Portfolio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B6702A"/>
      </a:lt2>
      <a:accent1>
        <a:srgbClr val="FAD3D4"/>
      </a:accent1>
      <a:accent2>
        <a:srgbClr val="8CBEAA"/>
      </a:accent2>
      <a:accent3>
        <a:srgbClr val="E6A157"/>
      </a:accent3>
      <a:accent4>
        <a:srgbClr val="F8BC9E"/>
      </a:accent4>
      <a:accent5>
        <a:srgbClr val="E98C8C"/>
      </a:accent5>
      <a:accent6>
        <a:srgbClr val="FCC00D"/>
      </a:accent6>
      <a:hlink>
        <a:srgbClr val="E6A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